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22"/>
  </p:notesMasterIdLst>
  <p:handoutMasterIdLst>
    <p:handoutMasterId r:id="rId23"/>
  </p:handoutMasterIdLst>
  <p:sldIdLst>
    <p:sldId id="1079" r:id="rId2"/>
    <p:sldId id="1360" r:id="rId3"/>
    <p:sldId id="1361" r:id="rId4"/>
    <p:sldId id="1362" r:id="rId5"/>
    <p:sldId id="1363" r:id="rId6"/>
    <p:sldId id="1364" r:id="rId7"/>
    <p:sldId id="1365" r:id="rId8"/>
    <p:sldId id="1366" r:id="rId9"/>
    <p:sldId id="1367" r:id="rId10"/>
    <p:sldId id="1368" r:id="rId11"/>
    <p:sldId id="1369" r:id="rId12"/>
    <p:sldId id="1370" r:id="rId13"/>
    <p:sldId id="1371" r:id="rId14"/>
    <p:sldId id="1378" r:id="rId15"/>
    <p:sldId id="1372" r:id="rId16"/>
    <p:sldId id="1373" r:id="rId17"/>
    <p:sldId id="1374" r:id="rId18"/>
    <p:sldId id="1375" r:id="rId19"/>
    <p:sldId id="1376" r:id="rId20"/>
    <p:sldId id="1284" r:id="rId21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>
      <p:cViewPr varScale="1">
        <p:scale>
          <a:sx n="73" d="100"/>
          <a:sy n="73" d="100"/>
        </p:scale>
        <p:origin x="-106" y="12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2018/5/18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2018/5/18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2018/5/18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2018/5/18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2018/5/18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2018/5/18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2018/5/18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2018/5/18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2018/5/18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2018/5/18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2018/5/18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2018/5/18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2018/5/18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2018/5/18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35:1-29】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神对雅各说：“起来！上伯特利去，住在那里，要在那里筑一座坛给　神，就是你逃避你哥哥以扫的时候向你显现的那位。”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Then God said to Jacob, "Arise, go up to Bethel and dwell there; and make an altar there to God, who appeared to you when you fled from the face of Esau your brother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."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2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35:1-29】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17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正在艰难的时候，收生婆对她说：“不要怕，你又要得一个儿子了。”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Now it came to pass, when she was in hard labor, that the midwife said to her, "Do not fear; you will have this son also."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18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她将近于死，灵魂要走的时候，就给她儿子起名叫便俄尼，他父亲却给他起名叫便雅悯。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so it was, as her soul was departing (for she died), that she called his name Ben-Oni; but his father called him Benjamin.</a:t>
            </a:r>
          </a:p>
        </p:txBody>
      </p:sp>
    </p:spTree>
    <p:extLst>
      <p:ext uri="{BB962C8B-B14F-4D97-AF65-F5344CB8AC3E}">
        <p14:creationId xmlns:p14="http://schemas.microsoft.com/office/powerpoint/2010/main" val="412235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35:1-29】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19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拉结死了，葬在以法他的路旁；以法他就是伯利恒。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So Rachel died and was buried on the way to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Ephrath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(that is, Bethlehem).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20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雅各在她的坟上立了一统碑，就是拉结的墓碑，到今日还在。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Jacob set a pillar on her grave, which is the pillar of Rachel's grave to this day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1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35:1-29】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21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以色列起行前往，在以得台那边支搭帐棚。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Then Israel journeyed and pitched his tent beyond the tower of Eder.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22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以色列住在那地的时候，流便去与他父亲的妾辟拉同寝，以色列也听见了。雅各共有十二个儿子。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it happened, when Israel dwelt in that land, that Reuben went and lay with Bilhah his father's concubine; and Israel heard about it. Now the sons of Jacob were twelve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: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76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35:1-29】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23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利亚所生的是雅各的长子流便，还有西缅、利未、犹大、以萨迦、西布伦。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 sons of Leah were Reuben, Jacob's firstborn, and Simeon, Levi, Judah, Issachar, and Zebulun;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24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拉结所生的是约瑟、便雅悯。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 sons of Rachel were Joseph and Benjamin</a:t>
            </a: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;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5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35:1-29】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25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拉结的使女辟拉所生的是但、拿弗他利。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 sons of Bilhah, Rachel's maidservant, were Dan and Naphtali;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26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利亚的使女悉帕所生的是迦得、亚设。这是雅各在巴旦亚兰所生的儿子。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the sons of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Zilpah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Leah's maidservant, were Gad and Asher. These were the sons of Jacob who were born to him in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Padan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Aram. </a:t>
            </a:r>
          </a:p>
        </p:txBody>
      </p:sp>
    </p:spTree>
    <p:extLst>
      <p:ext uri="{BB962C8B-B14F-4D97-AF65-F5344CB8AC3E}">
        <p14:creationId xmlns:p14="http://schemas.microsoft.com/office/powerpoint/2010/main" val="288703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35:1-29】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27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雅各来到他父亲以撒那里，到了基列亚巴的幔利，乃是亚伯拉罕和以撒寄居的地方；基列亚巴就是希伯仑。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Then Jacob came to his father Isaac at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Mamre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or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Kirjath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Arba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(that is, Hebron), where Abraham and Isaac had dwelt.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28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以撒共活了一百八十岁。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Now the days of Isaac were one hundred and eighty years.</a:t>
            </a:r>
          </a:p>
        </p:txBody>
      </p:sp>
    </p:spTree>
    <p:extLst>
      <p:ext uri="{BB962C8B-B14F-4D97-AF65-F5344CB8AC3E}">
        <p14:creationId xmlns:p14="http://schemas.microsoft.com/office/powerpoint/2010/main" val="18697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35:1-29】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29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以撒年纪老迈，日子满足，气绝而死，归到他列祖（原文作“本民”）那里。他两个儿子以扫、雅各把他埋葬了。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So Isaac breathed his last and died, and was gathered to his people, being old and full of days. And his sons Esau and Jacob buried him.</a:t>
            </a:r>
          </a:p>
        </p:txBody>
      </p:sp>
    </p:spTree>
    <p:extLst>
      <p:ext uri="{BB962C8B-B14F-4D97-AF65-F5344CB8AC3E}">
        <p14:creationId xmlns:p14="http://schemas.microsoft.com/office/powerpoint/2010/main" val="310371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雅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各的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变化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完全遵从神的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旨意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主动去除家中的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偶像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完成自己对神所许的愿</a:t>
            </a:r>
          </a:p>
        </p:txBody>
      </p:sp>
    </p:spTree>
    <p:extLst>
      <p:ext uri="{BB962C8B-B14F-4D97-AF65-F5344CB8AC3E}">
        <p14:creationId xmlns:p14="http://schemas.microsoft.com/office/powerpoint/2010/main" val="212677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神 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神的信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实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神的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慈爱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神要求人承担责任</a:t>
            </a:r>
          </a:p>
        </p:txBody>
      </p:sp>
    </p:spTree>
    <p:extLst>
      <p:ext uri="{BB962C8B-B14F-4D97-AF65-F5344CB8AC3E}">
        <p14:creationId xmlns:p14="http://schemas.microsoft.com/office/powerpoint/2010/main" val="153130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人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的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责任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去除</a:t>
            </a:r>
            <a:r>
              <a:rPr lang="zh-CN" altLang="en-US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偶像</a:t>
            </a:r>
            <a:endParaRPr lang="en-US" altLang="zh-CN" sz="3600" b="1" kern="100" dirty="0" smtClean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	“自洁，更换衣服”</a:t>
            </a:r>
          </a:p>
        </p:txBody>
      </p:sp>
    </p:spTree>
    <p:extLst>
      <p:ext uri="{BB962C8B-B14F-4D97-AF65-F5344CB8AC3E}">
        <p14:creationId xmlns:p14="http://schemas.microsoft.com/office/powerpoint/2010/main" val="95922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35:1-29】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 smtClean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2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雅各就对他家中的人，并一切与他同在的人说：“你们要除掉你们中间的外邦神，也要自洁，更换衣裳。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Jacob said to his household and to all who were with him, "Put away the foreign gods that are among you, purify yourselves, and change your garments.</a:t>
            </a:r>
            <a:endParaRPr lang="en-US" altLang="zh-CN" sz="3600" b="1" kern="100" dirty="0">
              <a:latin typeface="Calibri" panose="020F0502020204030204" pitchFamily="34" charset="0"/>
              <a:ea typeface="黑体" panose="02010609060101010101" pitchFamily="49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37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	问题讨论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雅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各先是惧怕当地人报复，后来是当地人惧怕雅各。在此期间，雅各有何行动？给我们怎样的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启示？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 startAt="2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神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只是让雅各回到伯特利，是雅各自己主动想到要先清除家中的偶像。请举出圣经中“在神并未提出明确要求的时候，人自己主动做出合神心意的事”的事例。这样的人有怎样的共同特点？我们是这样的人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吗？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zh-CN" altLang="en-US" sz="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742950" indent="-742950" algn="just">
              <a:spcAft>
                <a:spcPts val="0"/>
              </a:spcAft>
              <a:buAutoNum type="arabicParenR" startAt="3"/>
            </a:pP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雅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各给儿子改名给我们怎样的启示？由“哀伤之子”便俄尼改为“荣耀之子”便雅悯。？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04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35:1-29】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3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我们要起来，上伯特利去，在那里我要筑一座坛给　神，就是在我遭难的日子应允我的祷告、在我行的路上保佑我的那位。”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Then let us arise and go up to Bethel; and I will make an altar there to God, who answered me in the day of my distress and has been with me in the way which I have gone."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4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他们就把外邦人的神像和他们耳朵上的环子交给雅各，雅各都藏在示剑那里的橡树底下。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So they gave Jacob all the foreign gods which were in their hands, and the earrings which were in their ears; and Jacob hid them under the terebinth tree which was by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Shechem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024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35:1-29】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5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他们便起行前往。　神使那周围城邑的人都甚惊惧，就不追赶雅各的众子了。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they journeyed, and the terror of God was upon the cities that were all around them, and they did not pursue the sons of Jacob.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6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于是，雅各和一切与他同在的人到了迦南地的路斯，就是伯特利。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So Jacob came to Luz (that is, Bethel), which is in the land of Canaan, he and all the people who were with him.</a:t>
            </a:r>
          </a:p>
        </p:txBody>
      </p:sp>
    </p:spTree>
    <p:extLst>
      <p:ext uri="{BB962C8B-B14F-4D97-AF65-F5344CB8AC3E}">
        <p14:creationId xmlns:p14="http://schemas.microsoft.com/office/powerpoint/2010/main" val="126797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925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35:1-29】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7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他在那里筑了一座坛，就给那地方起名叫伊勒伯特利（就是“伯特利之　神”的意思），因为他逃避他哥哥的时候，　神在那里向他显现。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he built an altar there and called the place El Bethel, because there God appeared to him when he fled from the face of his brother.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8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利百加的奶母底波拉死了，就葬在伯特利下边橡树底下，那棵树名叫亚伦巴古。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Now Deborah, Rebekah's nurse, died, and she was buried below Bethel under the terebinth tree. So the name of it was called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Allon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Bachuth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503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35:1-29】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9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雅各从巴旦亚兰回来，　神又向他显现，赐福与他，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Then God appeared to Jacob again, when he came from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Padan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 Aram, and blessed him.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10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且对他说：“你的名原是雅各，从今以后不要再叫雅各，要叫以色列。”这样，他就改名叫以色列。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God said to him, "Your name is Jacob; your name shall not be called Jacob anymore, but Israel shall be your name." So He called his name Israel.</a:t>
            </a:r>
          </a:p>
        </p:txBody>
      </p:sp>
    </p:spTree>
    <p:extLst>
      <p:ext uri="{BB962C8B-B14F-4D97-AF65-F5344CB8AC3E}">
        <p14:creationId xmlns:p14="http://schemas.microsoft.com/office/powerpoint/2010/main" val="312588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35:1-29】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11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神又对他说：“我是全能的　神，你要生养众多，将来有一族和多国的民从你而生，又有君王从你而出。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Also God said to him: "I am God Almighty. Be fruitful and multiply; a nation and a company of nations shall proceed from you, and kings shall come from your body.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12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我所赐给亚伯拉罕和以撒的地，我要赐给你与你的后裔。”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 land which I gave Abraham and Isaac I give to you; and to your descendants after you I give this land."</a:t>
            </a:r>
          </a:p>
        </p:txBody>
      </p:sp>
    </p:spTree>
    <p:extLst>
      <p:ext uri="{BB962C8B-B14F-4D97-AF65-F5344CB8AC3E}">
        <p14:creationId xmlns:p14="http://schemas.microsoft.com/office/powerpoint/2010/main" val="250556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35:1-29】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13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神就从那与雅各说话的地方升上去了。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Then God went up from him in the place where He talked with him.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14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雅各便在那里立了一根石柱，在柱子上奠酒、浇油。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So Jacob set up a pillar in the place where He talked with him, a pillar of stone; and he poured a drink offering on it, and he poured oil on it.</a:t>
            </a:r>
          </a:p>
        </p:txBody>
      </p:sp>
    </p:spTree>
    <p:extLst>
      <p:ext uri="{BB962C8B-B14F-4D97-AF65-F5344CB8AC3E}">
        <p14:creationId xmlns:p14="http://schemas.microsoft.com/office/powerpoint/2010/main" val="17122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【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创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Gen 35:1-29】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15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雅各就给那地方起名叫伯特利。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And Jacob called the name of the place where God spoke with him, Bethel.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16 </a:t>
            </a:r>
            <a:r>
              <a:rPr lang="zh-CN" altLang="en-US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他们从伯特利起行，离以法他还有一段路程，拉结临产甚是艰难。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Then they journeyed from Bethel. And when there was but a little distance to go to </a:t>
            </a:r>
            <a:r>
              <a:rPr lang="en-US" altLang="zh-CN" sz="3600" b="1" kern="100" dirty="0" err="1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Ephrath</a:t>
            </a:r>
            <a:r>
              <a:rPr lang="en-US" altLang="zh-CN" sz="3600" b="1" kern="100" dirty="0">
                <a:latin typeface="Calibri" panose="020F0502020204030204" pitchFamily="34" charset="0"/>
                <a:ea typeface="黑体" panose="02010609060101010101" pitchFamily="49" charset="-122"/>
                <a:cs typeface="Calibri" panose="020F0502020204030204" pitchFamily="34" charset="0"/>
              </a:rPr>
              <a:t>, Rachel labored in childbirth, and she had hard labor.</a:t>
            </a:r>
          </a:p>
        </p:txBody>
      </p:sp>
    </p:spTree>
    <p:extLst>
      <p:ext uri="{BB962C8B-B14F-4D97-AF65-F5344CB8AC3E}">
        <p14:creationId xmlns:p14="http://schemas.microsoft.com/office/powerpoint/2010/main" val="426176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5235</TotalTime>
  <Words>998</Words>
  <Application>Microsoft Office PowerPoint</Application>
  <PresentationFormat>全屏显示(4:3)</PresentationFormat>
  <Paragraphs>100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8" baseType="lpstr">
      <vt:lpstr>新細明體</vt:lpstr>
      <vt:lpstr>黑体</vt:lpstr>
      <vt:lpstr>宋体</vt:lpstr>
      <vt:lpstr>微软雅黑</vt:lpstr>
      <vt:lpstr>Arial</vt:lpstr>
      <vt:lpstr>Calibri</vt:lpstr>
      <vt:lpstr>Calibri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623</cp:revision>
  <dcterms:created xsi:type="dcterms:W3CDTF">2014-02-25T17:54:08Z</dcterms:created>
  <dcterms:modified xsi:type="dcterms:W3CDTF">2018-05-18T06:13:32Z</dcterms:modified>
</cp:coreProperties>
</file>