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1079" r:id="rId2"/>
    <p:sldId id="1459" r:id="rId3"/>
    <p:sldId id="1460" r:id="rId4"/>
    <p:sldId id="1461" r:id="rId5"/>
    <p:sldId id="1462" r:id="rId6"/>
    <p:sldId id="1463" r:id="rId7"/>
    <p:sldId id="1464" r:id="rId8"/>
    <p:sldId id="1465" r:id="rId9"/>
    <p:sldId id="1466" r:id="rId10"/>
    <p:sldId id="1438" r:id="rId11"/>
    <p:sldId id="1439" r:id="rId12"/>
    <p:sldId id="1444" r:id="rId13"/>
    <p:sldId id="1467" r:id="rId14"/>
    <p:sldId id="1468" r:id="rId15"/>
    <p:sldId id="1469" r:id="rId16"/>
    <p:sldId id="1470" r:id="rId17"/>
    <p:sldId id="109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38" autoAdjust="0"/>
    <p:restoredTop sz="94660"/>
  </p:normalViewPr>
  <p:slideViewPr>
    <p:cSldViewPr>
      <p:cViewPr varScale="1">
        <p:scale>
          <a:sx n="74" d="100"/>
          <a:sy n="74" d="100"/>
        </p:scale>
        <p:origin x="6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你要用十幅幔子作帐幕。这些幔子要用捻的细麻和蓝色、紫色、朱红色线制造，并用巧匠的手工绣上基路伯。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每幅幔子要长二十八肘，宽四肘，幔子都要一样的尺寸。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这五幅幔子要幅幅相连，那五幅幔子也要幅幅相连。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在这相连的幔子末幅边上要作蓝色的钮扣，在那相连的幔子末幅边上也要照样作。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幔子的制作（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罩棚的制作（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7-13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顶盖，竖板，门闩的制作（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14-30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幔子将圣所和至圣所分开，门帘及柱子（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31-37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" name="会幕结构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5" y="92074"/>
            <a:ext cx="8952416" cy="657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6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9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会幕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移动的会幕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完全按神的指令建造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外表朴实，内在精美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扩张的会幕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0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https://bible.fhl.net/img/isa/law-7a.gif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0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https://bible.fhl.net/img/isa/law-7b1.gif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042" y="0"/>
            <a:ext cx="380191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5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圣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所的帐幕和罩棚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圣所的竖板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银底座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圣所和至圣所的幔子（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31-37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象征神人隔绝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幔子裂开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这幔子就是祂的身体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20b】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幕以及圣所的竖板和院子帷子的柱子（参出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）都是靠什么竖立的？为什么不直接插在地里呢？给我们怎样的启示？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幕以及圣所一切的材料均由以色列人奉献而来，建造会幕所需的人工是不是也是以色列人自愿参与？给我们怎样的启示？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要求以色列人围着会幕扎营，给我们有怎样的启示？分享自己的生活是否“围着会幕扎营”？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要在这相连的幔子上作五十个钮扣，在那相连的幔子上也作五十个钮扣，都要两两相对。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又要作五十个金钩，用钩使幔子相连，这才成了一个帐幕。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你要用山羊毛织十一幅幔子，作为帐幕以上的罩棚。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每幅幔子要长三十肘，宽四肘，十一幅幔子都要一样的尺寸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5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要把五幅幔子连成一幅，又把六幅幔子连成一幅。这第六幅幔子要在罩棚的前面折上去。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在这相连的幔子末幅边上要作五十个钮扣，在那相连的幔子末幅边上也作五十个钮扣。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又要作五十个铜钩，钩在钮扣中，使罩棚连成一个。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罩棚的幔子所余那垂下来的半幅幔子，要垂在帐幕的后头。</a:t>
            </a:r>
          </a:p>
        </p:txBody>
      </p:sp>
    </p:spTree>
    <p:extLst>
      <p:ext uri="{BB962C8B-B14F-4D97-AF65-F5344CB8AC3E}">
        <p14:creationId xmlns:p14="http://schemas.microsoft.com/office/powerpoint/2010/main" val="69382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罩棚的幔子所余长的，这边一肘，那边一肘，要垂在帐幕的两旁，遮盖帐幕。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又要用染红的公羊皮作罩棚的盖，再用海狗皮作一层罩棚上的顶盖。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你要用皂荚木作帐幕的竖板。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每块要长十肘，宽一肘半。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每块必有两榫相对，帐幕一切的板都要这样作。</a:t>
            </a:r>
          </a:p>
        </p:txBody>
      </p:sp>
    </p:spTree>
    <p:extLst>
      <p:ext uri="{BB962C8B-B14F-4D97-AF65-F5344CB8AC3E}">
        <p14:creationId xmlns:p14="http://schemas.microsoft.com/office/powerpoint/2010/main" val="270902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帐幕的南面要作板二十块。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在这二十块板底下要作四十个带卯的银座，两卯接这块板上的两榫，两卯接那块板上的两榫。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帐幕第二面，就是北面，也要作板二十块，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和带卯的银座四十个。这板底下有两卯，那板底下也有两卯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帐幕的后面，就是西面，要作板六块。</a:t>
            </a:r>
          </a:p>
        </p:txBody>
      </p:sp>
    </p:spTree>
    <p:extLst>
      <p:ext uri="{BB962C8B-B14F-4D97-AF65-F5344CB8AC3E}">
        <p14:creationId xmlns:p14="http://schemas.microsoft.com/office/powerpoint/2010/main" val="415410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帐幕后面的拐角要作板两块。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板的下半截要双的，上半截要整的，直顶到第一个环子，两块都要这样作两个拐角。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必有八块板和十六个带卯的银座。这板底下有两卯，那板底下也有两卯。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你要用皂荚木作闩。为帐幕这面的板作五闩，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为帐幕那面的板作五闩，又为帐幕后面的板作五闩。</a:t>
            </a:r>
          </a:p>
        </p:txBody>
      </p:sp>
    </p:spTree>
    <p:extLst>
      <p:ext uri="{BB962C8B-B14F-4D97-AF65-F5344CB8AC3E}">
        <p14:creationId xmlns:p14="http://schemas.microsoft.com/office/powerpoint/2010/main" val="18677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板腰间的中闩要从这一头通到那一头。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板要用金子包裹，又要作板上的金环套闩，闩也要用金子包裹。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要照着在山上指示你的样式立起帐幕。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你要用蓝色、紫色、朱红色线和捻的细麻织幔子，以巧匠的手工绣上基路伯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要把幔子挂在四根包金的皂荚木柱子上，柱子上当有金钩，柱子安在四个带卯的银座上。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要使幔子垂在钩子下，把法柜抬进幔子内，这幔子要将圣所和至圣所隔开。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又要把施恩座安在至圣所内的法柜上。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把桌子安在幔子外帐幕的北面，把灯台安在帐幕的南面，彼此相对。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你要拿蓝色、紫色、朱红色线和捻的细麻，用绣花的手工织帐幕的门帘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30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26:1-37】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要用皂荚木为帘子作五根柱子，用金子包裹，柱子上当有金钩，又要为柱子用铜铸造五个带卯的座。”</a:t>
            </a:r>
          </a:p>
        </p:txBody>
      </p:sp>
    </p:spTree>
    <p:extLst>
      <p:ext uri="{BB962C8B-B14F-4D97-AF65-F5344CB8AC3E}">
        <p14:creationId xmlns:p14="http://schemas.microsoft.com/office/powerpoint/2010/main" val="347513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6992</TotalTime>
  <Words>1309</Words>
  <Application>Microsoft Office PowerPoint</Application>
  <PresentationFormat>On-screen Show (4:3)</PresentationFormat>
  <Paragraphs>70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微软雅黑</vt:lpstr>
      <vt:lpstr>新細明體</vt:lpstr>
      <vt:lpstr>宋体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</cp:lastModifiedBy>
  <cp:revision>837</cp:revision>
  <dcterms:created xsi:type="dcterms:W3CDTF">2014-02-25T17:54:08Z</dcterms:created>
  <dcterms:modified xsi:type="dcterms:W3CDTF">2019-08-03T03:20:58Z</dcterms:modified>
</cp:coreProperties>
</file>