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1079" r:id="rId2"/>
    <p:sldId id="1628" r:id="rId3"/>
    <p:sldId id="1629" r:id="rId4"/>
    <p:sldId id="1630" r:id="rId5"/>
    <p:sldId id="1631" r:id="rId6"/>
    <p:sldId id="1613" r:id="rId7"/>
    <p:sldId id="1614" r:id="rId8"/>
    <p:sldId id="1615" r:id="rId9"/>
    <p:sldId id="1622" r:id="rId10"/>
    <p:sldId id="1632" r:id="rId11"/>
    <p:sldId id="1098" r:id="rId1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38" autoAdjust="0"/>
    <p:restoredTop sz="94660"/>
  </p:normalViewPr>
  <p:slideViewPr>
    <p:cSldViewPr>
      <p:cViewPr varScale="1">
        <p:scale>
          <a:sx n="47" d="100"/>
          <a:sy n="47" d="100"/>
        </p:scale>
        <p:origin x="86" y="8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2020/1/10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2020/1/10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2020/1/10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2020/1/10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2020/1/10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2020/1/10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2020/1/10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2020/1/10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2020/1/10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2020/1/10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2020/1/10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2020/1/10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2020/1/10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2020/1/10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3:1-17】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人献供物为平安祭（“平安”或作“酬恩”。下同），若是从牛群中献，无论是公的、是母的，必用没有残疾的献在耶和华面前。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他要按手在供物的头上，宰于会幕门口。亚伦子孙作祭司的，要把血洒在坛的周围。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从平安祭中，将火祭献给耶和华，也要把盖脏的脂油和脏上所有的脂油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平安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祭的定规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   享用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不可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吃脂油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不可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吃血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只能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在会幕内吃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只有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洁净的人才可享用平安祭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7:19】“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挨了污秽物的肉就不可吃，要用火焚烧。至于平安祭的肉，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凡洁净的人都要吃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7:20】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只是献与耶和华平安祭的肉，人若不洁净而吃了，这人必从民中剪除。</a:t>
            </a:r>
          </a:p>
        </p:txBody>
      </p:sp>
    </p:spTree>
    <p:extLst>
      <p:ext uri="{BB962C8B-B14F-4D97-AF65-F5344CB8AC3E}">
        <p14:creationId xmlns:p14="http://schemas.microsoft.com/office/powerpoint/2010/main" val="363826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1)</a:t>
            </a:r>
            <a:r>
              <a:rPr lang="en-US" altLang="zh-CN" sz="3600" b="1" kern="10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en-US" altLang="zh-CN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</a:t>
            </a: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今天应该怎样向神献上平安（感谢）祭？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2)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根据自己信主之后的经历，分享对“在基督里的平安”的理解？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3:1-17】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并两个腰子和腰子上的脂油，就是靠腰两旁的脂油，与肝上的网子和腰子，一概取下。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亚伦的子孙要把这些烧在坛的燔祭上，就是在火的柴上，是献与耶和华为馨香的火祭。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人向耶和华献供物为平安祭，若是从羊群中献，无论是公的、是母的，必用没有残疾的。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若献一只羊羔为供物，必在耶和华面前献上，</a:t>
            </a:r>
          </a:p>
        </p:txBody>
      </p:sp>
    </p:spTree>
    <p:extLst>
      <p:ext uri="{BB962C8B-B14F-4D97-AF65-F5344CB8AC3E}">
        <p14:creationId xmlns:p14="http://schemas.microsoft.com/office/powerpoint/2010/main" val="393743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3:1-17】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并要按手在供物的头上，宰于会幕前。亚伦的子孙，要把血洒在坛的周围。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从平安祭中，将火祭献给耶和华，其中的脂油和整肥尾巴，都要在靠近脊骨处取下，并要把盖脏的脂油和脏上所有的脂油，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两个腰子和腰子上的脂油，就是靠腰两旁的脂油，并肝上的网子和腰子，一概取下。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祭司要在坛上焚烧，是献给耶和华为食物的火祭。</a:t>
            </a:r>
          </a:p>
        </p:txBody>
      </p:sp>
    </p:spTree>
    <p:extLst>
      <p:ext uri="{BB962C8B-B14F-4D97-AF65-F5344CB8AC3E}">
        <p14:creationId xmlns:p14="http://schemas.microsoft.com/office/powerpoint/2010/main" val="57959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3:1-17】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人的供物若是山羊，必在耶和华面前献上。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要按手在山羊头上，宰于会幕前。亚伦的子孙要把血洒在坛的周围。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又把盖脏的脂油和脏上所有的脂油，两个腰子和腰子上的脂油，就是靠腰两旁的脂油，并肝上的网子和腰子，一概取下，献给耶和华为火祭。</a:t>
            </a:r>
          </a:p>
        </p:txBody>
      </p:sp>
    </p:spTree>
    <p:extLst>
      <p:ext uri="{BB962C8B-B14F-4D97-AF65-F5344CB8AC3E}">
        <p14:creationId xmlns:p14="http://schemas.microsoft.com/office/powerpoint/2010/main" val="180686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3:1-17】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祭司要在坛上焚烧，作为馨香火祭的食物。脂油都是耶和华的。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在你们一切的住处，脂油和血都不可吃，这要成为你们世世代代永远的定例。”</a:t>
            </a:r>
          </a:p>
        </p:txBody>
      </p:sp>
    </p:spTree>
    <p:extLst>
      <p:ext uri="{BB962C8B-B14F-4D97-AF65-F5344CB8AC3E}">
        <p14:creationId xmlns:p14="http://schemas.microsoft.com/office/powerpoint/2010/main" val="60791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回顾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“圣洁”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“献祭”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“流血和赎罪”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21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利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未记三章经文简述：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献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公牛或母牛为平安祭（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或者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，从羊群中献羊羔为平安祭（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6-11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），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或是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献山羊为平安祭（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12-17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节）。</a:t>
            </a:r>
          </a:p>
        </p:txBody>
      </p:sp>
    </p:spTree>
    <p:extLst>
      <p:ext uri="{BB962C8B-B14F-4D97-AF65-F5344CB8AC3E}">
        <p14:creationId xmlns:p14="http://schemas.microsoft.com/office/powerpoint/2010/main" val="412960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平安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祭的意义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感恩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7:15】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为感谢献平安祭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牲的肉，要在献的日子吃，一点不可留到早晨。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和好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团契相交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喜乐</a:t>
            </a:r>
          </a:p>
        </p:txBody>
      </p:sp>
    </p:spTree>
    <p:extLst>
      <p:ext uri="{BB962C8B-B14F-4D97-AF65-F5344CB8AC3E}">
        <p14:creationId xmlns:p14="http://schemas.microsoft.com/office/powerpoint/2010/main" val="296919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平安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祭的定规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   祭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物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牛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，绵羊，山羊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无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瑕疵的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脂油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必须烧掉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   献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祭人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亲手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献（利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按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手在祭物头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51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7599</TotalTime>
  <Words>565</Words>
  <Application>Microsoft Office PowerPoint</Application>
  <PresentationFormat>全屏显示(4:3)</PresentationFormat>
  <Paragraphs>56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8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913</cp:revision>
  <dcterms:created xsi:type="dcterms:W3CDTF">2014-02-25T17:54:08Z</dcterms:created>
  <dcterms:modified xsi:type="dcterms:W3CDTF">2020-01-10T21:10:33Z</dcterms:modified>
</cp:coreProperties>
</file>