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1079" r:id="rId2"/>
    <p:sldId id="1646" r:id="rId3"/>
    <p:sldId id="1647" r:id="rId4"/>
    <p:sldId id="1648" r:id="rId5"/>
    <p:sldId id="1649" r:id="rId6"/>
    <p:sldId id="1650" r:id="rId7"/>
    <p:sldId id="1651" r:id="rId8"/>
    <p:sldId id="1652" r:id="rId9"/>
    <p:sldId id="1653" r:id="rId10"/>
    <p:sldId id="1614" r:id="rId11"/>
    <p:sldId id="1615" r:id="rId12"/>
    <p:sldId id="1641" r:id="rId13"/>
    <p:sldId id="1654" r:id="rId14"/>
    <p:sldId id="1655" r:id="rId15"/>
    <p:sldId id="1660" r:id="rId16"/>
    <p:sldId id="1658" r:id="rId17"/>
    <p:sldId id="1656" r:id="rId18"/>
    <p:sldId id="1657" r:id="rId19"/>
    <p:sldId id="1642" r:id="rId20"/>
    <p:sldId id="1098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5" d="100"/>
          <a:sy n="45" d="100"/>
        </p:scale>
        <p:origin x="77" y="151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2020/1/31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若有人听见发誓的声音（或作“若有人听见叫人发誓的声音”），他本是见证，却不把所看见的、所知道的说出来，这就是罪，他要担当他的罪孽。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或是有人摸了不洁的物，无论是不洁的死兽，是不洁的死畜，是不洁的死虫，他却不知道，因此成了不洁，就有了罪。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或是他摸了别人的污秽，无论是染了什么污秽，他却不知道，一知道了，就有了罪。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．关于人的各样过犯与罪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．关于赎愆祭的祭物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III.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赎愆祭又名为赔偿祭</a:t>
            </a:r>
          </a:p>
        </p:txBody>
      </p:sp>
    </p:spTree>
    <p:extLst>
      <p:ext uri="{BB962C8B-B14F-4D97-AF65-F5344CB8AC3E}">
        <p14:creationId xmlns:p14="http://schemas.microsoft.com/office/powerpoint/2010/main" val="41296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愆祭提醒我们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人是责任人（不可逃避责任）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要勇于认罪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要赔偿，要悔改</a:t>
            </a:r>
          </a:p>
        </p:txBody>
      </p:sp>
    </p:spTree>
    <p:extLst>
      <p:ext uri="{BB962C8B-B14F-4D97-AF65-F5344CB8AC3E}">
        <p14:creationId xmlns:p14="http://schemas.microsoft.com/office/powerpoint/2010/main" val="296919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个人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的犯罪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只说出（或隐藏）部分的真相（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接触不洁净之物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顺便（冒失）起誓</a:t>
            </a:r>
          </a:p>
        </p:txBody>
      </p:sp>
    </p:spTree>
    <p:extLst>
      <p:ext uri="{BB962C8B-B14F-4D97-AF65-F5344CB8AC3E}">
        <p14:creationId xmlns:p14="http://schemas.microsoft.com/office/powerpoint/2010/main" val="4008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言语口舌的节制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17:27】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寡少言语的有知识；性情温良的有聪明。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17:28】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愚昧人若静默不言，也可算为智慧，闭口不说，也可算为聪明。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5:2】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你在　神面前不可冒失开口，也不可心急发言，因为　神在天上，你在地下，所以你的言语要寡少。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传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5:3b】……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言语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多，就显出愚昧。</a:t>
            </a:r>
          </a:p>
        </p:txBody>
      </p:sp>
    </p:spTree>
    <p:extLst>
      <p:ext uri="{BB962C8B-B14F-4D97-AF65-F5344CB8AC3E}">
        <p14:creationId xmlns:p14="http://schemas.microsoft.com/office/powerpoint/2010/main" val="145091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马太福音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5:33-37】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你们又听见有吩咐古人的话，说：‘不可背誓，所起的誓，总要向主谨守。’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我告诉你们，什么誓都不可起。不可指着天起誓，因为天是　神的座位；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指着地起誓，因为地是他的脚凳；也不可指着耶路撒冷起誓，因为耶路撒冷是大君的京城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8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马太福音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5:33-37】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不可指着你的头起誓，因为你不能使一根头发变黑变白了。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的话，是，就说是；不是，就说不是；若再多说，就是出于那恶者（或作“是从恶里出来的”）。”</a:t>
            </a:r>
          </a:p>
        </p:txBody>
      </p:sp>
    </p:spTree>
    <p:extLst>
      <p:ext uri="{BB962C8B-B14F-4D97-AF65-F5344CB8AC3E}">
        <p14:creationId xmlns:p14="http://schemas.microsoft.com/office/powerpoint/2010/main" val="6749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的弟兄们，最要紧的是不可起誓。不可指着天起誓，也不可指着地起誓，无论何誓都不可起。你们说话，是就说是，不是就说不是，免得你们落在审判之下。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箴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愚昧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人的口自取败坏，他的嘴是他生命的网罗。</a:t>
            </a:r>
          </a:p>
        </p:txBody>
      </p:sp>
    </p:spTree>
    <p:extLst>
      <p:ext uri="{BB962C8B-B14F-4D97-AF65-F5344CB8AC3E}">
        <p14:creationId xmlns:p14="http://schemas.microsoft.com/office/powerpoint/2010/main" val="314454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先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认罪悔改再献祭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必须先认罪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5:5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有了罪的时候，就要承认所犯的罪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再向神献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认罪悔改比献祭更重要</a:t>
            </a:r>
          </a:p>
        </p:txBody>
      </p:sp>
    </p:spTree>
    <p:extLst>
      <p:ext uri="{BB962C8B-B14F-4D97-AF65-F5344CB8AC3E}">
        <p14:creationId xmlns:p14="http://schemas.microsoft.com/office/powerpoint/2010/main" val="326896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不同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的祭物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体现神对穷乏人的怜悯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表明罪得赦免本质上完全是出于神怜悯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以细面作赎罪（愆）祭</a:t>
            </a:r>
          </a:p>
        </p:txBody>
      </p:sp>
    </p:spTree>
    <p:extLst>
      <p:ext uri="{BB962C8B-B14F-4D97-AF65-F5344CB8AC3E}">
        <p14:creationId xmlns:p14="http://schemas.microsoft.com/office/powerpoint/2010/main" val="427443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约壹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1:8-10】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若说自己无罪，便是自欺，真理不在我们心里了；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若认自己的罪，　神是信实的，是公义的，必要赦免我们的罪，洗净我们一切的不义；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若说自己没有犯过罪，便是以　神为说谎的，他的道也不在我们心里了。</a:t>
            </a:r>
          </a:p>
        </p:txBody>
      </p:sp>
    </p:spTree>
    <p:extLst>
      <p:ext uri="{BB962C8B-B14F-4D97-AF65-F5344CB8AC3E}">
        <p14:creationId xmlns:p14="http://schemas.microsoft.com/office/powerpoint/2010/main" val="28735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或是有人嘴里冒失发誓，要行恶、要行善，无论人在什么事上冒失发誓，他却不知道，一知道了，就要在这其中的一件上有了罪。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他有了罪的时候，就要承认所犯的罪，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并要因所犯的罪，把他的赎愆祭牲，就是羊群中的母羊，或是一只羊羔，或是一只山羊，牵到耶和华面前为赎罪祭。至于他的罪，祭司要为他赎了。</a:t>
            </a:r>
          </a:p>
        </p:txBody>
      </p:sp>
    </p:spTree>
    <p:extLst>
      <p:ext uri="{BB962C8B-B14F-4D97-AF65-F5344CB8AC3E}">
        <p14:creationId xmlns:p14="http://schemas.microsoft.com/office/powerpoint/2010/main" val="232255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主耶稣要我们不要起誓？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1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圣经中“冒失起誓（发言）”的例子，给我们怎样的启示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 startAt="2"/>
            </a:pPr>
            <a:endParaRPr lang="zh-CN" altLang="en-US" sz="1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分享自己“冒失起誓（发言）”的经历，以及自己从中学到的功课。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他的力量若不够献一只羊羔，就要因所犯的罪，把两只斑鸠或是两只雏鸽，带到耶和华面前为赎愆祭。一只作赎罪祭，一只作燔祭。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把这些带到祭司那里，祭司就要先把那赎罪祭献上，从鸟的颈项上揪下头来，只是不可把鸟撕断。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也把些赎罪祭牲的血，弹在坛的旁边，剩下的血要流在坛的脚那里。这是赎罪祭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1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他要照例献第二只为燔祭。至于他所犯的罪，祭司要为他赎了，他必蒙赦免。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他的力量若不够献两只斑鸠或是两只雏鸽，就要因所犯的罪带供物来，就是细面伊法十分之一为赎罪祭。不可加上油，也不可加上乳香，因为是赎罪祭。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他要把供物带到祭司那里，祭司要取出自己的一把来作为纪念，按献给耶和华火祭的条例，烧在坛上。这是赎罪祭。</a:t>
            </a:r>
          </a:p>
        </p:txBody>
      </p:sp>
    </p:spTree>
    <p:extLst>
      <p:ext uri="{BB962C8B-B14F-4D97-AF65-F5344CB8AC3E}">
        <p14:creationId xmlns:p14="http://schemas.microsoft.com/office/powerpoint/2010/main" val="130576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至于他在这几件事中所犯的罪，祭司要为他赎了，他必蒙赦免。剩下的面都归与祭司，和素祭一样。”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人若在耶和华的圣物上误犯了罪，有了过犯，就要照你所估的，按圣所的舍客勒拿银子，将赎愆祭牲，就是羊群中一只没有残疾的公绵羊，牵到耶和华面前为赎愆祭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4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并且他因在圣物上的差错要偿还，另外加五分之一，都给祭司。祭司要用赎愆祭的公绵羊为他赎罪，他必蒙赦免。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若有人犯罪，行了耶和华所吩咐不可行的什么事，他虽然不知道，还是有了罪，就要担当他的罪孽。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也要照你所估定的价，从羊群中牵一只没有残疾的公绵羊来，给祭司作赎愆祭。至于他误行的那错事，祭司要为他赎罪，他必蒙赦免。</a:t>
            </a:r>
          </a:p>
        </p:txBody>
      </p:sp>
    </p:spTree>
    <p:extLst>
      <p:ext uri="{BB962C8B-B14F-4D97-AF65-F5344CB8AC3E}">
        <p14:creationId xmlns:p14="http://schemas.microsoft.com/office/powerpoint/2010/main" val="327794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这是赎愆祭，因他在耶和华面前实在有了罪。”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若有人犯罪，干犯耶和华，在邻舍交付他的物上，或是在交易上行了诡诈，或是抢夺人的财物，或是欺压邻舍，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或是在捡了遗失的物上行了诡诈，说谎起誓，在这一切的事上犯了什么罪。</a:t>
            </a:r>
          </a:p>
        </p:txBody>
      </p:sp>
    </p:spTree>
    <p:extLst>
      <p:ext uri="{BB962C8B-B14F-4D97-AF65-F5344CB8AC3E}">
        <p14:creationId xmlns:p14="http://schemas.microsoft.com/office/powerpoint/2010/main" val="389335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他既犯了罪，有了过犯，就要归还他所抢夺的，或是因欺压所得的，或是人交付他的，或是人遗失他所捡的物，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或是他因什么物起了假誓，就要如数归还，另外加上五分之一，在查出他有罪的日子，要交还本主。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也要照你所估定的价，把赎愆祭牲，就是羊群中一只没有残疾的公绵羊，牵到耶和华面前，给祭司为赎愆祭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6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5:1-6:7】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祭司要在耶和华面前为他赎罪，他无论行了什么事，使他有了罪，都必蒙赦免。”</a:t>
            </a:r>
          </a:p>
        </p:txBody>
      </p:sp>
    </p:spTree>
    <p:extLst>
      <p:ext uri="{BB962C8B-B14F-4D97-AF65-F5344CB8AC3E}">
        <p14:creationId xmlns:p14="http://schemas.microsoft.com/office/powerpoint/2010/main" val="1460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7635</TotalTime>
  <Words>1286</Words>
  <Application>Microsoft Office PowerPoint</Application>
  <PresentationFormat>全屏显示(4:3)</PresentationFormat>
  <Paragraphs>90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920</cp:revision>
  <dcterms:created xsi:type="dcterms:W3CDTF">2014-02-25T17:54:08Z</dcterms:created>
  <dcterms:modified xsi:type="dcterms:W3CDTF">2020-01-31T22:15:21Z</dcterms:modified>
</cp:coreProperties>
</file>