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2738" r:id="rId2"/>
    <p:sldId id="2840" r:id="rId3"/>
    <p:sldId id="2841" r:id="rId4"/>
    <p:sldId id="2842" r:id="rId5"/>
    <p:sldId id="2843" r:id="rId6"/>
    <p:sldId id="2844" r:id="rId7"/>
    <p:sldId id="2845" r:id="rId8"/>
    <p:sldId id="2846" r:id="rId9"/>
    <p:sldId id="2847" r:id="rId10"/>
    <p:sldId id="2848" r:id="rId11"/>
    <p:sldId id="2798" r:id="rId12"/>
    <p:sldId id="2849" r:id="rId13"/>
    <p:sldId id="2850" r:id="rId14"/>
    <p:sldId id="2851" r:id="rId15"/>
    <p:sldId id="2854" r:id="rId16"/>
    <p:sldId id="2855"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79" d="100"/>
          <a:sy n="79" d="100"/>
        </p:scale>
        <p:origin x="144" y="7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2021/8/6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2021/8/6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2021/8/6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2021/8/6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2021/8/6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2021/8/6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2021/8/6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2021/8/6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2021/8/6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2021/8/6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2021/8/6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2021/8/6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2021/8/6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2021/8/6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摩西將以色列衆人召了來，對他們說：“以色列人哪，我今日曉諭你們的律例、典章，你們要聽，可以學習，謹守遵行。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called all Israel, and said to them: “Hear, O Israel, the statutes and judgments which I speak in your hearing today, that you may learn them and be careful to observe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耶和華我們的　神在何烈山與我們立約。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Lord our God made a covenant with us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Horeb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不可偷盜。</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steal.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不可作假見證陷害人。</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bear false witness against your neighbor.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不可貪戀人的妻子；也不可貪圖人的房屋、田地、僕婢、牛、驢，幷他一切所有的。’</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shall not covet your neighbor’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 wife; and you shall not desire your neighbor’s house, his field, his male servant, his female servant, his ox, his donkey, or anything that is your neighbor’s.’</a:t>
            </a:r>
          </a:p>
        </p:txBody>
      </p:sp>
    </p:spTree>
    <p:extLst>
      <p:ext uri="{BB962C8B-B14F-4D97-AF65-F5344CB8AC3E}">
        <p14:creationId xmlns:p14="http://schemas.microsoft.com/office/powerpoint/2010/main" val="2327885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守</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安息日</a:t>
            </a:r>
          </a:p>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	選民的記號（憑據）</a:t>
            </a: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出埃及記</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Exodus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31:13</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你們務要守我的安息日；因爲這是你我之間世世代代的證據，使你們知道我─耶和華是叫你們成爲聖的。</a:t>
            </a:r>
            <a:endPar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But as for you, speak to the sons of Israel, saying, 'You shall surely observe My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sabbaths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for this is a sign between Me and you throughout your generations, that you may know that I am the LORD who sanctifies you</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356847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守</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安息日</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選民的記號（憑據）</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選民通過守安息日表達對上帝的信心</a:t>
            </a:r>
          </a:p>
          <a:p>
            <a:pPr marL="457200" lvl="1"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相信神的創造和保守</a:t>
            </a:r>
          </a:p>
          <a:p>
            <a:pPr marL="457200" lvl="1"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相信神的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拯救</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向神感恩</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選民的心不被世界捆綁，而是歸回上帝</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47618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守</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（得）安息的方法</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要相信真實的安息只能從神得到</a:t>
            </a:r>
          </a:p>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馬太福音</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Matthew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11:28】</a:t>
            </a:r>
          </a:p>
          <a:p>
            <a:pPr marL="0" indent="0" algn="just">
              <a:lnSpc>
                <a:spcPct val="112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凡勞苦擔重擔的人，可以到我這裏來，我就使你們得安息。</a:t>
            </a: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Come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to Me, all you who labor and are heavy laden, and I will give you rest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895878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守</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（得）安息的方法</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要相信真實的安息只能從神得到</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要相信惡人（不信的人）不得安息</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要讓別人也得安息</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真正讓神成爲我的主，真正以神爲樂</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98471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守</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（得）安息的方法</a:t>
            </a: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真正讓神成爲我的主，真正以神爲樂</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以賽亞書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Isaiah 58:13-14】</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你若在安息日掉轉（或作“謹慎”）你的脚步，在我聖日不以操作爲喜樂，稱安息日爲可喜樂的，稱耶和華的聖日爲可尊重的，而且尊敬這日，不辦自己的私事，不隨自己的私意，不說自己的私話，</a:t>
            </a: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you turn away your foot from the Sabbath, From doing your pleasure on My holy day, And call the Sabbath a delight, The holy day of the Lord honorable, And shall honor Him, not doing your own ways, Nor finding your own pleasure, Nor speaking your own words</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74864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守</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（得）安息的方法</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真正讓神成爲我的主，真正以神爲樂</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以賽亞書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Isaiah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58:13-14】</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你就以耶和華爲樂。耶和華要使你乘駕地的高處，又以你祖雅各的産業養育你。”這是耶和華親口說的。</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delight yourself in the Lord; And I will cause you to ride on the high hills of the earth, And feed you with the heritage of Jacob your father. The mouth of the Lord has spoken.”</a:t>
            </a: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55367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主耶穌所說的得安息的具體方法是什麽？討論爲什麽按此方法而行，就可以得安息？</a:t>
            </a: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分享自己所經歷的，印象深刻的，從 “不得安息” 到最終 “得安息” 的心路歷程（信心經歷）？</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這約不是與我們列祖立的，乃是與我們今日在這裏存活之人立的。</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did not make this covenant with our fathers, but with us, those who are here today, all of us who are alive.</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耶和華在山上，從火中，面對面與你們說話。</a:t>
            </a:r>
            <a:endPar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Lord talked with you face to face on the mountain from the midst of the fire.</a:t>
            </a:r>
          </a:p>
        </p:txBody>
      </p:sp>
    </p:spTree>
    <p:extLst>
      <p:ext uri="{BB962C8B-B14F-4D97-AF65-F5344CB8AC3E}">
        <p14:creationId xmlns:p14="http://schemas.microsoft.com/office/powerpoint/2010/main" val="40308663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（那時我站在耶和華和你們中間，要將耶和華的話傳給你們，因爲你們懼怕那火，沒有上山。）說：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stood between the Lord and you at that time, to declare to you the word of the Lord; for you were afraid because of the fire, and you did not go up the mountain. He said: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我是耶和華你的　神，曾將你從埃及地爲奴之家領出來。‘</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the Lord your God who brought you out of the land of Egypt, out of the house of bondage.</a:t>
            </a:r>
          </a:p>
        </p:txBody>
      </p:sp>
    </p:spTree>
    <p:extLst>
      <p:ext uri="{BB962C8B-B14F-4D97-AF65-F5344CB8AC3E}">
        <p14:creationId xmlns:p14="http://schemas.microsoft.com/office/powerpoint/2010/main" val="3288566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除了我以外，你不可有別的神。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have no other gods before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不可爲自己雕刻偶像，也不可作什麽形像，仿佛上天、下地和地底下水中的百物。</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make for yourself a carved image—any likeness of anything that is in heaven above, or that is in the earth beneath, or that is in the water under the earth;</a:t>
            </a:r>
          </a:p>
        </p:txBody>
      </p:sp>
    </p:spTree>
    <p:extLst>
      <p:ext uri="{BB962C8B-B14F-4D97-AF65-F5344CB8AC3E}">
        <p14:creationId xmlns:p14="http://schemas.microsoft.com/office/powerpoint/2010/main" val="37723637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不可跪拜那些像，也不可侍奉它們，因爲我耶和華你的　神是忌邪的　神。恨我的，我必追討他的罪，自父及子，直到三四代；</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bow down to them nor serve them. For I, the Lord your God, am a jealous God, visiting the iniquity of the fathers upon the children to the third and fourth generations of those who hate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愛我、守我誡命的，我必向他們發慈愛，直到千代。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showing mercy to thousands, to those who love Me and keep My commandments.</a:t>
            </a:r>
          </a:p>
        </p:txBody>
      </p:sp>
    </p:spTree>
    <p:extLst>
      <p:ext uri="{BB962C8B-B14F-4D97-AF65-F5344CB8AC3E}">
        <p14:creationId xmlns:p14="http://schemas.microsoft.com/office/powerpoint/2010/main" val="2636364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不可妄稱耶和華你　神的名；因爲妄稱耶和華名的，耶和華必不以他爲無罪。</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You shall not take the name of the Lord your God in vain, for the Lord will not hold him guiltless who takes His name in vain.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神所吩咐的，守安息日爲聖日。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Observe the Sabbath day, to keep it holy, as the Lord your God commanded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六日要勞碌作你一切的工，</a:t>
            </a:r>
            <a:r>
              <a:rPr lang="en-US" altLang="zh-CN" sz="3000" b="1" kern="100" dirty="0" smtClean="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solidFill>
                  <a:schemeClr val="tx1">
                    <a:lumMod val="95000"/>
                  </a:schemeClr>
                </a:solidFill>
                <a:latin typeface="微软雅黑" panose="020B0503020204020204" pitchFamily="34" charset="-122"/>
                <a:ea typeface="微软雅黑" panose="020B0503020204020204" pitchFamily="34" charset="-122"/>
                <a:cs typeface="Calibri" panose="020F0502020204030204" pitchFamily="34" charset="0"/>
              </a:rPr>
              <a:t>days you shall labor and do all your work,</a:t>
            </a:r>
          </a:p>
        </p:txBody>
      </p:sp>
    </p:spTree>
    <p:extLst>
      <p:ext uri="{BB962C8B-B14F-4D97-AF65-F5344CB8AC3E}">
        <p14:creationId xmlns:p14="http://schemas.microsoft.com/office/powerpoint/2010/main" val="851421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但第七日是向耶和華你　神當守的安息日。這一日你和你的兒女、僕婢、牛、驢、牲畜，幷在你城裏寄居的客旅，無論何工都不可作，使你的僕婢可以和你一樣安息。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p:txBody>
      </p:sp>
    </p:spTree>
    <p:extLst>
      <p:ext uri="{BB962C8B-B14F-4D97-AF65-F5344CB8AC3E}">
        <p14:creationId xmlns:p14="http://schemas.microsoft.com/office/powerpoint/2010/main" val="2269210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你也要記念你在埃及地作過奴僕，耶和華你　神用大能的手和伸出來的膀臂，將你從那裏領出來。因此，耶和華你的　神吩咐你守安息日。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remember that you were a slave in the land of Egypt, and the Lord your God brought you out from there by a mighty hand and by an outstretched arm; therefore the Lord your God commanded you to keep the Sabbath day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9302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Deuteronomy 5:1-21】</a:t>
            </a:r>
            <a:endParaRPr lang="en-US" altLang="zh-CN"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當照耶和華你　神所吩咐的孝敬父母，使你得福，幷使你的日子，在耶和華你　神所賜你的地上得以長久。</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Honor your father and your mother, as the Lord your God has commanded you, that your days may be long, and that it may be well with you in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不可殺人。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murder.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不可奸淫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commit adultery.</a:t>
            </a:r>
          </a:p>
        </p:txBody>
      </p:sp>
    </p:spTree>
    <p:extLst>
      <p:ext uri="{BB962C8B-B14F-4D97-AF65-F5344CB8AC3E}">
        <p14:creationId xmlns:p14="http://schemas.microsoft.com/office/powerpoint/2010/main" val="340745804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12961</TotalTime>
  <Words>661</Words>
  <Application>Microsoft Office PowerPoint</Application>
  <PresentationFormat>全屏显示(4:3)</PresentationFormat>
  <Paragraphs>84</Paragraphs>
  <Slides>17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1309</cp:revision>
  <dcterms:created xsi:type="dcterms:W3CDTF">2014-02-25T17:54:08Z</dcterms:created>
  <dcterms:modified xsi:type="dcterms:W3CDTF">2021-08-06T23:11:20Z</dcterms:modified>
</cp:coreProperties>
</file>