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2738" r:id="rId2"/>
    <p:sldId id="2840" r:id="rId3"/>
    <p:sldId id="2841" r:id="rId4"/>
    <p:sldId id="2842" r:id="rId5"/>
    <p:sldId id="2843" r:id="rId6"/>
    <p:sldId id="2844" r:id="rId7"/>
    <p:sldId id="2845" r:id="rId8"/>
    <p:sldId id="2846" r:id="rId9"/>
    <p:sldId id="2847" r:id="rId10"/>
    <p:sldId id="2848" r:id="rId11"/>
    <p:sldId id="2856" r:id="rId12"/>
    <p:sldId id="2865" r:id="rId13"/>
    <p:sldId id="2859" r:id="rId14"/>
    <p:sldId id="1098"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44" y="7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2021/9/10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2021/9/10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2021/9/10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2021/9/10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2021/9/10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2021/9/10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2021/9/10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2021/9/10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2021/9/10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2021/9/10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第八誡：不可偷盜</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何謂“偷竊別人”？</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（謀求）獲取不屬自己的東西</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爲</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使</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自己得利，使別人的利益受損</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別人當得的，不給別人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第八誡：不可偷盜</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何谓“偷竊神”？</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偷竊當歸給神的榮耀</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偷竊當歸給神的物</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0460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怎樣遵行第八誡“不可偷盜”？</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要給出去</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，就</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可做到不再偷盜</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愛人如己，就不會再偷盜</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69677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列舉今天世界上廣泛存在的，被人接受的，看似合法，但是在神的眼中看爲“偷盜”的行爲？</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根據</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羅馬書</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8</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討論，怎樣才能做到從心裏不再有偷盜的念頭？</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分享自己曾有過的“偷盜行爲”？</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13033</TotalTime>
  <Words>654</Words>
  <Application>Microsoft Office PowerPoint</Application>
  <PresentationFormat>全屏显示(4:3)</PresentationFormat>
  <Paragraphs>75</Paragraphs>
  <Slides>14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1322</cp:revision>
  <dcterms:created xsi:type="dcterms:W3CDTF">2014-02-25T17:54:08Z</dcterms:created>
  <dcterms:modified xsi:type="dcterms:W3CDTF">2021-09-10T17:35:03Z</dcterms:modified>
</cp:coreProperties>
</file>