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2738" r:id="rId2"/>
    <p:sldId id="2867" r:id="rId3"/>
    <p:sldId id="2866" r:id="rId4"/>
    <p:sldId id="2840" r:id="rId5"/>
    <p:sldId id="2841" r:id="rId6"/>
    <p:sldId id="2842" r:id="rId7"/>
    <p:sldId id="2843" r:id="rId8"/>
    <p:sldId id="2844" r:id="rId9"/>
    <p:sldId id="2845" r:id="rId10"/>
    <p:sldId id="2846" r:id="rId11"/>
    <p:sldId id="2847" r:id="rId12"/>
    <p:sldId id="2848" r:id="rId13"/>
    <p:sldId id="2856" r:id="rId14"/>
    <p:sldId id="2865" r:id="rId15"/>
    <p:sldId id="2859"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9" d="100"/>
          <a:sy n="79" d="100"/>
        </p:scale>
        <p:origin x="138"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2021/9/17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2021/9/17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2021/9/17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2021/9/17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2021/9/17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2021/9/17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2021/9/17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2021/9/17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pic>
        <p:nvPicPr>
          <p:cNvPr id="2" name="微声盼望">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402293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35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第九誡：不可撒謊</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魔鬼是謊言的源頭</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不可教唆（引導）他人撒謊</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不可扭曲（加减）真相</a:t>
            </a: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“是就說是</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僞善的生活也是說謊</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50291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可以說“善意的白謊”嗎？</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爲何要說謊？</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“白謊”反應出人性的軟弱和墮落</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怎樣看妓女喇合的“白謊”？</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不可將“你不可以作假見證陷害人” 引申爲 “你可以作假見證營救人”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0460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怎樣從心裏遵行第九誡 “不可撒謊”？</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不要對自己撒謊</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不要對神撒謊</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致命的謊言</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假冒僞善</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69677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列舉聖經中的“白謊”給人帶來的灾禍？</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魔鬼對夏娃所說的話，是出于對夏娃的關心而說的“白謊”，還是出于陷害夏娃而說的“黑謊”，根據聖經討論，今天的世界流行怎樣的所謂“善意的白謊”？</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分享自己因爲說真話而付出的代價？</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pic>
        <p:nvPicPr>
          <p:cNvPr id="2" name="你的话 - 千首赞美诗之8 （国）">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408205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74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13039</TotalTime>
  <Words>671</Words>
  <Application>Microsoft Office PowerPoint</Application>
  <PresentationFormat>全屏显示(4:3)</PresentationFormat>
  <Paragraphs>69</Paragraphs>
  <Slides>16</Slides>
  <Notes>0</Notes>
  <HiddenSlides>0</HiddenSlides>
  <MMClips>2</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1325</cp:revision>
  <dcterms:created xsi:type="dcterms:W3CDTF">2014-02-25T17:54:08Z</dcterms:created>
  <dcterms:modified xsi:type="dcterms:W3CDTF">2021-09-17T22:12:19Z</dcterms:modified>
</cp:coreProperties>
</file>