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84" r:id="rId1"/>
  </p:sldMasterIdLst>
  <p:notesMasterIdLst>
    <p:notesMasterId r:id="rId19"/>
  </p:notesMasterIdLst>
  <p:handoutMasterIdLst>
    <p:handoutMasterId r:id="rId20"/>
  </p:handoutMasterIdLst>
  <p:sldIdLst>
    <p:sldId id="2866" r:id="rId2"/>
    <p:sldId id="3183" r:id="rId3"/>
    <p:sldId id="3184" r:id="rId4"/>
    <p:sldId id="3185" r:id="rId5"/>
    <p:sldId id="3186" r:id="rId6"/>
    <p:sldId id="3187" r:id="rId7"/>
    <p:sldId id="3188" r:id="rId8"/>
    <p:sldId id="3189" r:id="rId9"/>
    <p:sldId id="3190" r:id="rId10"/>
    <p:sldId id="3191" r:id="rId11"/>
    <p:sldId id="3192" r:id="rId12"/>
    <p:sldId id="3193" r:id="rId13"/>
    <p:sldId id="3194" r:id="rId14"/>
    <p:sldId id="2916" r:id="rId15"/>
    <p:sldId id="2897" r:id="rId16"/>
    <p:sldId id="3037" r:id="rId17"/>
    <p:sldId id="1098" r:id="rId18"/>
  </p:sldIdLst>
  <p:sldSz cx="9144000" cy="6858000" type="screen4x3"/>
  <p:notesSz cx="6858000" cy="9144000"/>
  <p:defaultTextStyle>
    <a:defPPr>
      <a:defRPr lang="zh-CN"/>
    </a:defPPr>
    <a:lvl1pPr algn="l" rtl="0" fontAlgn="base">
      <a:spcBef>
        <a:spcPct val="0"/>
      </a:spcBef>
      <a:spcAft>
        <a:spcPct val="0"/>
      </a:spcAft>
      <a:defRPr kern="1200">
        <a:solidFill>
          <a:schemeClr val="tx1"/>
        </a:solidFill>
        <a:latin typeface="Arial" charset="0"/>
        <a:ea typeface="宋体" charset="-122"/>
        <a:cs typeface="+mn-cs"/>
      </a:defRPr>
    </a:lvl1pPr>
    <a:lvl2pPr marL="457200" algn="l" rtl="0" fontAlgn="base">
      <a:spcBef>
        <a:spcPct val="0"/>
      </a:spcBef>
      <a:spcAft>
        <a:spcPct val="0"/>
      </a:spcAft>
      <a:defRPr kern="1200">
        <a:solidFill>
          <a:schemeClr val="tx1"/>
        </a:solidFill>
        <a:latin typeface="Arial" charset="0"/>
        <a:ea typeface="宋体" charset="-122"/>
        <a:cs typeface="+mn-cs"/>
      </a:defRPr>
    </a:lvl2pPr>
    <a:lvl3pPr marL="914400" algn="l" rtl="0" fontAlgn="base">
      <a:spcBef>
        <a:spcPct val="0"/>
      </a:spcBef>
      <a:spcAft>
        <a:spcPct val="0"/>
      </a:spcAft>
      <a:defRPr kern="1200">
        <a:solidFill>
          <a:schemeClr val="tx1"/>
        </a:solidFill>
        <a:latin typeface="Arial" charset="0"/>
        <a:ea typeface="宋体" charset="-122"/>
        <a:cs typeface="+mn-cs"/>
      </a:defRPr>
    </a:lvl3pPr>
    <a:lvl4pPr marL="1371600" algn="l" rtl="0" fontAlgn="base">
      <a:spcBef>
        <a:spcPct val="0"/>
      </a:spcBef>
      <a:spcAft>
        <a:spcPct val="0"/>
      </a:spcAft>
      <a:defRPr kern="1200">
        <a:solidFill>
          <a:schemeClr val="tx1"/>
        </a:solidFill>
        <a:latin typeface="Arial" charset="0"/>
        <a:ea typeface="宋体" charset="-122"/>
        <a:cs typeface="+mn-cs"/>
      </a:defRPr>
    </a:lvl4pPr>
    <a:lvl5pPr marL="1828800" algn="l" rtl="0" fontAlgn="base">
      <a:spcBef>
        <a:spcPct val="0"/>
      </a:spcBef>
      <a:spcAft>
        <a:spcPct val="0"/>
      </a:spcAft>
      <a:defRPr kern="1200">
        <a:solidFill>
          <a:schemeClr val="tx1"/>
        </a:solidFill>
        <a:latin typeface="Arial" charset="0"/>
        <a:ea typeface="宋体" charset="-122"/>
        <a:cs typeface="+mn-cs"/>
      </a:defRPr>
    </a:lvl5pPr>
    <a:lvl6pPr marL="2286000" algn="l" defTabSz="914400" rtl="0" eaLnBrk="1" latinLnBrk="0" hangingPunct="1">
      <a:defRPr kern="1200">
        <a:solidFill>
          <a:schemeClr val="tx1"/>
        </a:solidFill>
        <a:latin typeface="Arial" charset="0"/>
        <a:ea typeface="宋体" charset="-122"/>
        <a:cs typeface="+mn-cs"/>
      </a:defRPr>
    </a:lvl6pPr>
    <a:lvl7pPr marL="2743200" algn="l" defTabSz="914400" rtl="0" eaLnBrk="1" latinLnBrk="0" hangingPunct="1">
      <a:defRPr kern="1200">
        <a:solidFill>
          <a:schemeClr val="tx1"/>
        </a:solidFill>
        <a:latin typeface="Arial" charset="0"/>
        <a:ea typeface="宋体" charset="-122"/>
        <a:cs typeface="+mn-cs"/>
      </a:defRPr>
    </a:lvl7pPr>
    <a:lvl8pPr marL="3200400" algn="l" defTabSz="914400" rtl="0" eaLnBrk="1" latinLnBrk="0" hangingPunct="1">
      <a:defRPr kern="1200">
        <a:solidFill>
          <a:schemeClr val="tx1"/>
        </a:solidFill>
        <a:latin typeface="Arial" charset="0"/>
        <a:ea typeface="宋体" charset="-122"/>
        <a:cs typeface="+mn-cs"/>
      </a:defRPr>
    </a:lvl8pPr>
    <a:lvl9pPr marL="3657600" algn="l" defTabSz="914400" rtl="0" eaLnBrk="1" latinLnBrk="0" hangingPunct="1">
      <a:defRPr kern="1200">
        <a:solidFill>
          <a:schemeClr val="tx1"/>
        </a:solidFill>
        <a:latin typeface="Arial" charset="0"/>
        <a:ea typeface="宋体" charset="-122"/>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4565" autoAdjust="0"/>
    <p:restoredTop sz="94660"/>
  </p:normalViewPr>
  <p:slideViewPr>
    <p:cSldViewPr>
      <p:cViewPr varScale="1">
        <p:scale>
          <a:sx n="112" d="100"/>
          <a:sy n="112" d="100"/>
        </p:scale>
        <p:origin x="1122" y="12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45FF88A4-DA15-44AE-9ACB-2C0F00349ACB}" type="datetimeFigureOut">
              <a:rPr lang="zh-CN" altLang="en-US"/>
              <a:pPr>
                <a:defRPr/>
              </a:pPr>
              <a:t>2022/6/10</a:t>
            </a:fld>
            <a:endParaRPr lang="zh-CN" altLang="en-US" dirty="0"/>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DFEFF22-6FBB-4B82-B223-80991887E2F0}" type="slidenum">
              <a:rPr lang="zh-CN" altLang="en-US"/>
              <a:pPr>
                <a:defRPr/>
              </a:pPr>
              <a:t>‹#›</a:t>
            </a:fld>
            <a:endParaRPr lang="zh-CN" altLang="en-US" dirty="0"/>
          </a:p>
        </p:txBody>
      </p:sp>
    </p:spTree>
    <p:extLst>
      <p:ext uri="{BB962C8B-B14F-4D97-AF65-F5344CB8AC3E}">
        <p14:creationId xmlns:p14="http://schemas.microsoft.com/office/powerpoint/2010/main" val="16283496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D825422E-ADD0-4F91-A41D-C1A34FECA782}" type="datetimeFigureOut">
              <a:rPr lang="zh-CN" altLang="en-US"/>
              <a:pPr>
                <a:defRPr/>
              </a:pPr>
              <a:t>2022/6/10</a:t>
            </a:fld>
            <a:endParaRPr lang="zh-CN" altLang="en-US" dirty="0"/>
          </a:p>
        </p:txBody>
      </p:sp>
      <p:sp>
        <p:nvSpPr>
          <p:cNvPr id="4" name="幻灯片图像占位符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zh-CN" altLang="en-US" noProof="0"/>
          </a:p>
        </p:txBody>
      </p:sp>
      <p:sp>
        <p:nvSpPr>
          <p:cNvPr id="5" name="备注占位符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zh-TW" altLang="en-US" smtClean="0"/>
              <a:t>按一下此處編輯母版文本樣式</a:t>
            </a:r>
            <a:endParaRPr lang="zh-CN" altLang="en-US" smtClean="0"/>
          </a:p>
          <a:p>
            <a:pPr lvl="1"/>
            <a:r>
              <a:rPr lang="zh-CN" altLang="en-US" smtClean="0"/>
              <a:t>第二級</a:t>
            </a:r>
          </a:p>
          <a:p>
            <a:pPr lvl="2"/>
            <a:r>
              <a:rPr lang="zh-CN" altLang="en-US" smtClean="0"/>
              <a:t>第三級</a:t>
            </a:r>
          </a:p>
          <a:p>
            <a:pPr lvl="3"/>
            <a:r>
              <a:rPr lang="zh-CN" altLang="en-US" smtClean="0"/>
              <a:t>第四級</a:t>
            </a:r>
          </a:p>
          <a:p>
            <a:pPr lvl="4"/>
            <a:r>
              <a:rPr lang="zh-CN" altLang="en-US" smtClean="0"/>
              <a:t>第五級</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FB4920C-7358-4336-83CC-4FE3C101A02B}" type="slidenum">
              <a:rPr lang="zh-CN" altLang="en-US"/>
              <a:pPr>
                <a:defRPr/>
              </a:pPr>
              <a:t>‹#›</a:t>
            </a:fld>
            <a:endParaRPr lang="zh-CN" altLang="en-US" dirty="0"/>
          </a:p>
        </p:txBody>
      </p:sp>
    </p:spTree>
    <p:extLst>
      <p:ext uri="{BB962C8B-B14F-4D97-AF65-F5344CB8AC3E}">
        <p14:creationId xmlns:p14="http://schemas.microsoft.com/office/powerpoint/2010/main" val="1138085680"/>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smtClean="0"/>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en-US" dirty="0"/>
          </a:p>
        </p:txBody>
      </p:sp>
      <p:sp>
        <p:nvSpPr>
          <p:cNvPr id="4" name="Date Placeholder 3"/>
          <p:cNvSpPr>
            <a:spLocks noGrp="1"/>
          </p:cNvSpPr>
          <p:nvPr>
            <p:ph type="dt" sz="half" idx="10"/>
          </p:nvPr>
        </p:nvSpPr>
        <p:spPr/>
        <p:txBody>
          <a:bodyPr/>
          <a:lstStyle/>
          <a:p>
            <a:pPr>
              <a:defRPr/>
            </a:pPr>
            <a:fld id="{7139B5F6-6126-490E-A5EC-A0B9504010A5}" type="datetimeFigureOut">
              <a:rPr lang="zh-CN" altLang="en-US" smtClean="0"/>
              <a:pPr>
                <a:defRPr/>
              </a:pPr>
              <a:t>2022/6/10</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9B65023B-6A3C-4EA3-AE66-5A6D6590E647}" type="slidenum">
              <a:rPr lang="zh-CN" altLang="en-US" smtClean="0"/>
              <a:pPr>
                <a:defRPr/>
              </a:pPr>
              <a:t>‹#›</a:t>
            </a:fld>
            <a:endParaRPr lang="zh-CN" altLang="en-US" dirty="0"/>
          </a:p>
        </p:txBody>
      </p:sp>
    </p:spTree>
    <p:extLst>
      <p:ext uri="{BB962C8B-B14F-4D97-AF65-F5344CB8AC3E}">
        <p14:creationId xmlns:p14="http://schemas.microsoft.com/office/powerpoint/2010/main" val="1154132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4090D6E-9A13-4644-A4C1-22BE64C39E05}" type="datetimeFigureOut">
              <a:rPr lang="zh-CN" altLang="en-US" smtClean="0"/>
              <a:pPr>
                <a:defRPr/>
              </a:pPr>
              <a:t>2022/6/10</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28684164-7E1A-40D4-8814-0A5BCF4E4CD3}" type="slidenum">
              <a:rPr lang="zh-CN" altLang="en-US" smtClean="0"/>
              <a:pPr>
                <a:defRPr/>
              </a:pPr>
              <a:t>‹#›</a:t>
            </a:fld>
            <a:endParaRPr lang="zh-CN" altLang="en-US" dirty="0"/>
          </a:p>
        </p:txBody>
      </p:sp>
    </p:spTree>
    <p:extLst>
      <p:ext uri="{BB962C8B-B14F-4D97-AF65-F5344CB8AC3E}">
        <p14:creationId xmlns:p14="http://schemas.microsoft.com/office/powerpoint/2010/main" val="41484227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DC8889E9-B0E2-4B6A-A1AD-98D2F671A2DE}" type="datetimeFigureOut">
              <a:rPr lang="zh-CN" altLang="en-US" smtClean="0"/>
              <a:pPr>
                <a:defRPr/>
              </a:pPr>
              <a:t>2022/6/10</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37211284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0E26566-709C-466C-A58E-888040DB09C0}" type="datetimeFigureOut">
              <a:rPr lang="zh-CN" altLang="en-US" smtClean="0"/>
              <a:pPr>
                <a:defRPr/>
              </a:pPr>
              <a:t>2022/6/10</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656D1800-9FCF-4317-920B-EE4D25C28943}" type="slidenum">
              <a:rPr lang="zh-CN" altLang="en-US" smtClean="0"/>
              <a:pPr>
                <a:defRPr/>
              </a:pPr>
              <a:t>‹#›</a:t>
            </a:fld>
            <a:endParaRPr lang="zh-CN" altLang="en-US" dirty="0"/>
          </a:p>
        </p:txBody>
      </p:sp>
    </p:spTree>
    <p:extLst>
      <p:ext uri="{BB962C8B-B14F-4D97-AF65-F5344CB8AC3E}">
        <p14:creationId xmlns:p14="http://schemas.microsoft.com/office/powerpoint/2010/main" val="20503427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p>
        </p:txBody>
      </p:sp>
      <p:sp>
        <p:nvSpPr>
          <p:cNvPr id="4" name="Date Placeholder 3"/>
          <p:cNvSpPr>
            <a:spLocks noGrp="1"/>
          </p:cNvSpPr>
          <p:nvPr>
            <p:ph type="dt" sz="half" idx="10"/>
          </p:nvPr>
        </p:nvSpPr>
        <p:spPr/>
        <p:txBody>
          <a:bodyPr/>
          <a:lstStyle/>
          <a:p>
            <a:pPr>
              <a:defRPr/>
            </a:pPr>
            <a:fld id="{086BCFBF-7E71-447B-87B1-D232EB2FAD6B}" type="datetimeFigureOut">
              <a:rPr lang="zh-CN" altLang="en-US" smtClean="0"/>
              <a:pPr>
                <a:defRPr/>
              </a:pPr>
              <a:t>2022/6/10</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7EEC1C10-A0E9-48D0-8E46-CD6986F599C9}" type="slidenum">
              <a:rPr lang="zh-CN" altLang="en-US" smtClean="0"/>
              <a:pPr>
                <a:defRPr/>
              </a:pPr>
              <a:t>‹#›</a:t>
            </a:fld>
            <a:endParaRPr lang="zh-CN" altLang="en-US" dirty="0"/>
          </a:p>
        </p:txBody>
      </p:sp>
    </p:spTree>
    <p:extLst>
      <p:ext uri="{BB962C8B-B14F-4D97-AF65-F5344CB8AC3E}">
        <p14:creationId xmlns:p14="http://schemas.microsoft.com/office/powerpoint/2010/main" val="30542545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Date Placeholder 4"/>
          <p:cNvSpPr>
            <a:spLocks noGrp="1"/>
          </p:cNvSpPr>
          <p:nvPr>
            <p:ph type="dt" sz="half" idx="10"/>
          </p:nvPr>
        </p:nvSpPr>
        <p:spPr/>
        <p:txBody>
          <a:bodyPr/>
          <a:lstStyle/>
          <a:p>
            <a:pPr>
              <a:defRPr/>
            </a:pPr>
            <a:fld id="{C4DFE745-25E9-41AF-92A2-C5E6FFDD60E1}" type="datetimeFigureOut">
              <a:rPr lang="zh-CN" altLang="en-US" smtClean="0"/>
              <a:pPr>
                <a:defRPr/>
              </a:pPr>
              <a:t>2022/6/10</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13E18E86-74EB-473B-91FB-AE4B23832EE1}" type="slidenum">
              <a:rPr lang="zh-CN" altLang="en-US" smtClean="0"/>
              <a:pPr>
                <a:defRPr/>
              </a:pPr>
              <a:t>‹#›</a:t>
            </a:fld>
            <a:endParaRPr lang="zh-CN" altLang="en-US" dirty="0"/>
          </a:p>
        </p:txBody>
      </p:sp>
    </p:spTree>
    <p:extLst>
      <p:ext uri="{BB962C8B-B14F-4D97-AF65-F5344CB8AC3E}">
        <p14:creationId xmlns:p14="http://schemas.microsoft.com/office/powerpoint/2010/main" val="21843648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7" name="Date Placeholder 6"/>
          <p:cNvSpPr>
            <a:spLocks noGrp="1"/>
          </p:cNvSpPr>
          <p:nvPr>
            <p:ph type="dt" sz="half" idx="10"/>
          </p:nvPr>
        </p:nvSpPr>
        <p:spPr/>
        <p:txBody>
          <a:bodyPr/>
          <a:lstStyle/>
          <a:p>
            <a:pPr>
              <a:defRPr/>
            </a:pPr>
            <a:fld id="{7AA40F68-E40F-4345-9A9A-3DD81DE60C73}" type="datetimeFigureOut">
              <a:rPr lang="zh-CN" altLang="en-US" smtClean="0"/>
              <a:pPr>
                <a:defRPr/>
              </a:pPr>
              <a:t>2022/6/10</a:t>
            </a:fld>
            <a:endParaRPr lang="zh-CN" altLang="en-US" dirty="0"/>
          </a:p>
        </p:txBody>
      </p:sp>
      <p:sp>
        <p:nvSpPr>
          <p:cNvPr id="8" name="Footer Placeholder 7"/>
          <p:cNvSpPr>
            <a:spLocks noGrp="1"/>
          </p:cNvSpPr>
          <p:nvPr>
            <p:ph type="ftr" sz="quarter" idx="11"/>
          </p:nvPr>
        </p:nvSpPr>
        <p:spPr/>
        <p:txBody>
          <a:bodyPr/>
          <a:lstStyle/>
          <a:p>
            <a:pPr>
              <a:defRPr/>
            </a:pPr>
            <a:endParaRPr lang="zh-CN" altLang="en-US"/>
          </a:p>
        </p:txBody>
      </p:sp>
      <p:sp>
        <p:nvSpPr>
          <p:cNvPr id="9" name="Slide Number Placeholder 8"/>
          <p:cNvSpPr>
            <a:spLocks noGrp="1"/>
          </p:cNvSpPr>
          <p:nvPr>
            <p:ph type="sldNum" sz="quarter" idx="12"/>
          </p:nvPr>
        </p:nvSpPr>
        <p:spPr/>
        <p:txBody>
          <a:bodyPr/>
          <a:lstStyle/>
          <a:p>
            <a:pPr>
              <a:defRPr/>
            </a:pPr>
            <a:fld id="{06416818-4404-48B1-B5E7-E8B275A34C49}" type="slidenum">
              <a:rPr lang="zh-CN" altLang="en-US" smtClean="0"/>
              <a:pPr>
                <a:defRPr/>
              </a:pPr>
              <a:t>‹#›</a:t>
            </a:fld>
            <a:endParaRPr lang="zh-CN" altLang="en-US" dirty="0"/>
          </a:p>
        </p:txBody>
      </p:sp>
    </p:spTree>
    <p:extLst>
      <p:ext uri="{BB962C8B-B14F-4D97-AF65-F5344CB8AC3E}">
        <p14:creationId xmlns:p14="http://schemas.microsoft.com/office/powerpoint/2010/main" val="23163434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Date Placeholder 2"/>
          <p:cNvSpPr>
            <a:spLocks noGrp="1"/>
          </p:cNvSpPr>
          <p:nvPr>
            <p:ph type="dt" sz="half" idx="10"/>
          </p:nvPr>
        </p:nvSpPr>
        <p:spPr/>
        <p:txBody>
          <a:bodyPr/>
          <a:lstStyle/>
          <a:p>
            <a:pPr>
              <a:defRPr/>
            </a:pPr>
            <a:fld id="{4A8EBF2B-C289-4CAE-9C5A-9C852E19519D}" type="datetimeFigureOut">
              <a:rPr lang="zh-CN" altLang="en-US" smtClean="0"/>
              <a:pPr>
                <a:defRPr/>
              </a:pPr>
              <a:t>2022/6/10</a:t>
            </a:fld>
            <a:endParaRPr lang="zh-CN" altLang="en-US" dirty="0"/>
          </a:p>
        </p:txBody>
      </p:sp>
      <p:sp>
        <p:nvSpPr>
          <p:cNvPr id="4" name="Footer Placeholder 3"/>
          <p:cNvSpPr>
            <a:spLocks noGrp="1"/>
          </p:cNvSpPr>
          <p:nvPr>
            <p:ph type="ftr" sz="quarter" idx="11"/>
          </p:nvPr>
        </p:nvSpPr>
        <p:spPr/>
        <p:txBody>
          <a:bodyPr/>
          <a:lstStyle/>
          <a:p>
            <a:pPr>
              <a:defRPr/>
            </a:pPr>
            <a:endParaRPr lang="zh-CN" altLang="en-US"/>
          </a:p>
        </p:txBody>
      </p:sp>
      <p:sp>
        <p:nvSpPr>
          <p:cNvPr id="5" name="Slide Number Placeholder 4"/>
          <p:cNvSpPr>
            <a:spLocks noGrp="1"/>
          </p:cNvSpPr>
          <p:nvPr>
            <p:ph type="sldNum" sz="quarter" idx="12"/>
          </p:nvPr>
        </p:nvSpPr>
        <p:spPr/>
        <p:txBody>
          <a:bodyPr/>
          <a:lstStyle/>
          <a:p>
            <a:pPr>
              <a:defRPr/>
            </a:pPr>
            <a:fld id="{66CA6B60-DC72-4131-94D4-FD3CAE94C680}" type="slidenum">
              <a:rPr lang="zh-CN" altLang="en-US" smtClean="0"/>
              <a:pPr>
                <a:defRPr/>
              </a:pPr>
              <a:t>‹#›</a:t>
            </a:fld>
            <a:endParaRPr lang="zh-CN" altLang="en-US" dirty="0"/>
          </a:p>
        </p:txBody>
      </p:sp>
    </p:spTree>
    <p:extLst>
      <p:ext uri="{BB962C8B-B14F-4D97-AF65-F5344CB8AC3E}">
        <p14:creationId xmlns:p14="http://schemas.microsoft.com/office/powerpoint/2010/main" val="4719246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10755167-7E1B-4E1E-BC04-503C5BF8BA2C}" type="datetimeFigureOut">
              <a:rPr lang="zh-CN" altLang="en-US" smtClean="0"/>
              <a:pPr>
                <a:defRPr/>
              </a:pPr>
              <a:t>2022/6/10</a:t>
            </a:fld>
            <a:endParaRPr lang="zh-CN" altLang="en-US" dirty="0"/>
          </a:p>
        </p:txBody>
      </p:sp>
      <p:sp>
        <p:nvSpPr>
          <p:cNvPr id="3" name="Footer Placeholder 2"/>
          <p:cNvSpPr>
            <a:spLocks noGrp="1"/>
          </p:cNvSpPr>
          <p:nvPr>
            <p:ph type="ftr" sz="quarter" idx="11"/>
          </p:nvPr>
        </p:nvSpPr>
        <p:spPr/>
        <p:txBody>
          <a:bodyPr/>
          <a:lstStyle/>
          <a:p>
            <a:pPr>
              <a:defRPr/>
            </a:pPr>
            <a:endParaRPr lang="zh-CN" altLang="en-US"/>
          </a:p>
        </p:txBody>
      </p:sp>
      <p:sp>
        <p:nvSpPr>
          <p:cNvPr id="4" name="Slide Number Placeholder 3"/>
          <p:cNvSpPr>
            <a:spLocks noGrp="1"/>
          </p:cNvSpPr>
          <p:nvPr>
            <p:ph type="sldNum" sz="quarter" idx="12"/>
          </p:nvPr>
        </p:nvSpPr>
        <p:spPr/>
        <p:txBody>
          <a:bodyPr/>
          <a:lstStyle/>
          <a:p>
            <a:pPr>
              <a:defRPr/>
            </a:pPr>
            <a:fld id="{DDA7F80B-CD6D-4911-8D5B-0E6E070FBD9E}" type="slidenum">
              <a:rPr lang="zh-CN" altLang="en-US" smtClean="0"/>
              <a:pPr>
                <a:defRPr/>
              </a:pPr>
              <a:t>‹#›</a:t>
            </a:fld>
            <a:endParaRPr lang="zh-CN" altLang="en-US" dirty="0"/>
          </a:p>
        </p:txBody>
      </p:sp>
    </p:spTree>
    <p:extLst>
      <p:ext uri="{BB962C8B-B14F-4D97-AF65-F5344CB8AC3E}">
        <p14:creationId xmlns:p14="http://schemas.microsoft.com/office/powerpoint/2010/main" val="9778986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A3417081-F110-4DC0-8744-20C5B5A16697}" type="datetimeFigureOut">
              <a:rPr lang="zh-CN" altLang="en-US" smtClean="0"/>
              <a:pPr>
                <a:defRPr/>
              </a:pPr>
              <a:t>2022/6/10</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84D4A510-9858-4138-9E0E-74180DAEC5EC}" type="slidenum">
              <a:rPr lang="zh-CN" altLang="en-US" smtClean="0"/>
              <a:pPr>
                <a:defRPr/>
              </a:pPr>
              <a:t>‹#›</a:t>
            </a:fld>
            <a:endParaRPr lang="zh-CN" altLang="en-US" dirty="0"/>
          </a:p>
        </p:txBody>
      </p:sp>
    </p:spTree>
    <p:extLst>
      <p:ext uri="{BB962C8B-B14F-4D97-AF65-F5344CB8AC3E}">
        <p14:creationId xmlns:p14="http://schemas.microsoft.com/office/powerpoint/2010/main" val="18360934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smtClean="0"/>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F5439424-2F4D-4107-8821-7DAB63618D84}" type="datetimeFigureOut">
              <a:rPr lang="zh-CN" altLang="en-US" smtClean="0"/>
              <a:pPr>
                <a:defRPr/>
              </a:pPr>
              <a:t>2022/6/10</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01BA6713-7E43-4DA7-88F4-4DB161994D6B}" type="slidenum">
              <a:rPr lang="zh-CN" altLang="en-US" smtClean="0"/>
              <a:pPr>
                <a:defRPr/>
              </a:pPr>
              <a:t>‹#›</a:t>
            </a:fld>
            <a:endParaRPr lang="zh-CN" altLang="en-US" dirty="0"/>
          </a:p>
        </p:txBody>
      </p:sp>
    </p:spTree>
    <p:extLst>
      <p:ext uri="{BB962C8B-B14F-4D97-AF65-F5344CB8AC3E}">
        <p14:creationId xmlns:p14="http://schemas.microsoft.com/office/powerpoint/2010/main" val="35317488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5">
                <a:lumMod val="50000"/>
              </a:schemeClr>
            </a:gs>
            <a:gs pos="48000">
              <a:schemeClr val="accent5">
                <a:lumMod val="50000"/>
              </a:schemeClr>
            </a:gs>
            <a:gs pos="69000">
              <a:schemeClr val="accent5">
                <a:lumMod val="50000"/>
              </a:schemeClr>
            </a:gs>
            <a:gs pos="97000">
              <a:schemeClr val="accent5">
                <a:lumMod val="50000"/>
              </a:schemeClr>
            </a:gs>
          </a:gsLst>
          <a:lin ang="2700000" scaled="1"/>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DC8889E9-B0E2-4B6A-A1AD-98D2F671A2DE}" type="datetimeFigureOut">
              <a:rPr lang="zh-CN" altLang="en-US" smtClean="0"/>
              <a:pPr>
                <a:defRPr/>
              </a:pPr>
              <a:t>2022/6/10</a:t>
            </a:fld>
            <a:endParaRPr lang="zh-CN" alt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1688335863"/>
      </p:ext>
    </p:extLst>
  </p:cSld>
  <p:clrMap bg1="dk1" tx1="lt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申命记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Deuteronomy 27:1-26】</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摩西和以色列的众长老吩咐百姓说：“你们要遵守我今日所吩咐的一切诫命</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Now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Moses, with the elders of Israel, commanded the people, saying: “Keep all the commandments which I command you today.</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你们过约旦河，到了耶和华你　神所赐给你的地，当天要立起几块大石头，墁上石灰</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it shall be, on the day when you cross over the Jordan to the land which the Lord your God is giving you, that you shall set up for yourselves large stones, and whitewash them with lime.</a:t>
            </a: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71631590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申命记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Deuteronomy 27:1-26】</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19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向寄居的和孤儿寡妇屈枉正直的，必受咒诅！’百姓都要说：</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‘阿们！’</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Cursed is the one who perverts the justice due the stranger, the fatherless, and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widow.’“And</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all the people shall say, ‘Amen!’</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20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与继母行淫的，必受咒诅！因为掀开他父亲的衣襟。’百姓都要说：</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‘阿们！’</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Cursed is the one who lies with his father’</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s wife, because he has uncovered his father’s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bed.’“And</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all the people shall say, ‘Amen</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64891790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申命记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Deuteronomy 27:1-26】</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21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与兽淫合的，必受咒诅！’百姓都要说：</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‘阿们！’</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Cursed is the one who lies with any kind of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animal.’“And</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all the people shall say, ‘Amen!’</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22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与异母同父或异父同母的姐妹行淫的，必受咒诅！’百姓都要说：</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‘阿们！’</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Cursed is the one who lies with his sister, the daughter of his father or the daughter of his </a:t>
            </a:r>
            <a:r>
              <a:rPr lang="en-US" altLang="zh-CN" sz="3000" b="1" kern="100" dirty="0" err="1" smtClean="0">
                <a:latin typeface="微软雅黑" panose="020B0503020204020204" pitchFamily="34" charset="-122"/>
                <a:ea typeface="微软雅黑" panose="020B0503020204020204" pitchFamily="34" charset="-122"/>
                <a:cs typeface="Calibri" panose="020F0502020204030204" pitchFamily="34" charset="0"/>
              </a:rPr>
              <a:t>mother.’</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“And</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all the people shall say, ‘Amen!’</a:t>
            </a:r>
          </a:p>
        </p:txBody>
      </p:sp>
    </p:spTree>
    <p:extLst>
      <p:ext uri="{BB962C8B-B14F-4D97-AF65-F5344CB8AC3E}">
        <p14:creationId xmlns:p14="http://schemas.microsoft.com/office/powerpoint/2010/main" val="192761568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申命记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Deuteronomy 27:1-26】</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23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与岳母行淫的，必受咒诅！’百姓都要说：</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‘阿们！’</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Cursed is the one who lies with his mother-in-</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law.’“And</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all the people shall say, ‘Amen!’</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24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暗中杀人的，必受咒诅！’百姓都要说：</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‘阿们！’</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Cursed is the one who attacks his neighbor </a:t>
            </a:r>
            <a:r>
              <a:rPr lang="en-US" altLang="zh-CN" sz="3000" b="1" kern="100" dirty="0" err="1" smtClean="0">
                <a:latin typeface="微软雅黑" panose="020B0503020204020204" pitchFamily="34" charset="-122"/>
                <a:ea typeface="微软雅黑" panose="020B0503020204020204" pitchFamily="34" charset="-122"/>
                <a:cs typeface="Calibri" panose="020F0502020204030204" pitchFamily="34" charset="0"/>
              </a:rPr>
              <a:t>secretly.’</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“And</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all the people shall say, ‘Amen!’</a:t>
            </a:r>
          </a:p>
        </p:txBody>
      </p:sp>
    </p:spTree>
    <p:extLst>
      <p:ext uri="{BB962C8B-B14F-4D97-AF65-F5344CB8AC3E}">
        <p14:creationId xmlns:p14="http://schemas.microsoft.com/office/powerpoint/2010/main" val="17587747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申命记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Deuteronomy 27:1-26】</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25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受贿赂害死无辜之人的，必受咒诅！’百姓都要说：</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‘阿们！’</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Cursed is the one who takes a bribe to slay an innocent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person.’“And</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all the people shall say, ‘Amen!’</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26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不坚守遵行这律法言语的，必受咒诅！’百姓都要说：‘阿们！’”</a:t>
            </a:r>
          </a:p>
          <a:p>
            <a:pPr marL="0" indent="0" algn="just">
              <a:lnSpc>
                <a:spcPct val="112000"/>
              </a:lnSpc>
              <a:buNone/>
            </a:pP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Cursed is the one who does not confirm all the words of this law by observing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them.’“And</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all the people shall say, ‘Amen!’</a:t>
            </a:r>
          </a:p>
        </p:txBody>
      </p:sp>
    </p:spTree>
    <p:extLst>
      <p:ext uri="{BB962C8B-B14F-4D97-AF65-F5344CB8AC3E}">
        <p14:creationId xmlns:p14="http://schemas.microsoft.com/office/powerpoint/2010/main" val="317268629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zh-CN" altLang="en-US" sz="3400" b="1" u="sng" kern="100" dirty="0" smtClean="0">
                <a:latin typeface="微软雅黑" panose="020B0503020204020204" pitchFamily="34" charset="-122"/>
                <a:ea typeface="微软雅黑" panose="020B0503020204020204" pitchFamily="34" charset="-122"/>
                <a:cs typeface="Calibri" panose="020F0502020204030204" pitchFamily="34" charset="0"/>
              </a:rPr>
              <a:t>经文简述</a:t>
            </a:r>
            <a:r>
              <a:rPr lang="zh-CN" altLang="en-US" sz="3400" b="1" u="sng"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400" b="1" u="sng"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en-US" altLang="zh-CN" sz="3400" b="1" u="sng"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以色列人进入迦南之后，当天就要将神的律法写在石头上（</a:t>
            </a:r>
            <a:r>
              <a:rPr lang="en-US" altLang="zh-CN" sz="3400" b="1" kern="100" dirty="0">
                <a:latin typeface="微软雅黑" panose="020B0503020204020204" pitchFamily="34" charset="-122"/>
                <a:ea typeface="微软雅黑" panose="020B0503020204020204" pitchFamily="34" charset="-122"/>
                <a:cs typeface="Calibri" panose="020F0502020204030204" pitchFamily="34" charset="0"/>
              </a:rPr>
              <a:t>1-8</a:t>
            </a: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4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zh-CN" altLang="en-US" sz="34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以色列人要静默庄重严肃地领受神的话（</a:t>
            </a:r>
            <a:r>
              <a:rPr lang="en-US" altLang="zh-CN" sz="3400" b="1" kern="100" dirty="0">
                <a:latin typeface="微软雅黑" panose="020B0503020204020204" pitchFamily="34" charset="-122"/>
                <a:ea typeface="微软雅黑" panose="020B0503020204020204" pitchFamily="34" charset="-122"/>
                <a:cs typeface="Calibri" panose="020F0502020204030204" pitchFamily="34" charset="0"/>
              </a:rPr>
              <a:t>9-10</a:t>
            </a: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4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zh-CN" altLang="en-US" sz="34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咒诅和祝福（</a:t>
            </a:r>
            <a:r>
              <a:rPr lang="en-US" altLang="zh-CN" sz="3400" b="1" kern="100" dirty="0">
                <a:latin typeface="微软雅黑" panose="020B0503020204020204" pitchFamily="34" charset="-122"/>
                <a:ea typeface="微软雅黑" panose="020B0503020204020204" pitchFamily="34" charset="-122"/>
                <a:cs typeface="Calibri" panose="020F0502020204030204" pitchFamily="34" charset="0"/>
              </a:rPr>
              <a:t>11-26</a:t>
            </a: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a:t>
            </a:r>
          </a:p>
        </p:txBody>
      </p:sp>
    </p:spTree>
    <p:extLst>
      <p:ext uri="{BB962C8B-B14F-4D97-AF65-F5344CB8AC3E}">
        <p14:creationId xmlns:p14="http://schemas.microsoft.com/office/powerpoint/2010/main" val="341344166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zh-CN" altLang="en-US" sz="3400" b="1" u="sng" kern="100" dirty="0" smtClean="0">
                <a:latin typeface="微软雅黑" panose="020B0503020204020204" pitchFamily="34" charset="-122"/>
                <a:ea typeface="微软雅黑" panose="020B0503020204020204" pitchFamily="34" charset="-122"/>
                <a:cs typeface="Calibri" panose="020F0502020204030204" pitchFamily="34" charset="0"/>
              </a:rPr>
              <a:t>神</a:t>
            </a:r>
            <a:r>
              <a:rPr lang="zh-CN" altLang="en-US" sz="3400" b="1" u="sng" kern="100" dirty="0">
                <a:latin typeface="微软雅黑" panose="020B0503020204020204" pitchFamily="34" charset="-122"/>
                <a:ea typeface="微软雅黑" panose="020B0503020204020204" pitchFamily="34" charset="-122"/>
                <a:cs typeface="Calibri" panose="020F0502020204030204" pitchFamily="34" charset="0"/>
              </a:rPr>
              <a:t>的话写在石头</a:t>
            </a:r>
            <a:r>
              <a:rPr lang="zh-CN" altLang="en-US" sz="3400" b="1" u="sng" kern="100" dirty="0" smtClean="0">
                <a:latin typeface="微软雅黑" panose="020B0503020204020204" pitchFamily="34" charset="-122"/>
                <a:ea typeface="微软雅黑" panose="020B0503020204020204" pitchFamily="34" charset="-122"/>
                <a:cs typeface="Calibri" panose="020F0502020204030204" pitchFamily="34" charset="0"/>
              </a:rPr>
              <a:t>上</a:t>
            </a:r>
            <a:endParaRPr lang="en-US" altLang="zh-CN" sz="3400" b="1" u="sng"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zh-CN" altLang="en-US" sz="3400" b="1" u="sng"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第一件</a:t>
            </a: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事</a:t>
            </a:r>
            <a:endParaRPr lang="en-US" altLang="zh-CN" sz="34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zh-CN" altLang="en-US" sz="34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神的话是不变</a:t>
            </a: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的</a:t>
            </a:r>
            <a:endParaRPr lang="en-US" altLang="zh-CN" sz="34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zh-CN" altLang="en-US" sz="34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神的话必须被牢记，更必须被遵行</a:t>
            </a:r>
          </a:p>
        </p:txBody>
      </p:sp>
    </p:spTree>
    <p:extLst>
      <p:ext uri="{BB962C8B-B14F-4D97-AF65-F5344CB8AC3E}">
        <p14:creationId xmlns:p14="http://schemas.microsoft.com/office/powerpoint/2010/main" val="14069287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zh-CN" altLang="en-US" sz="3400" b="1" u="sng" kern="100" dirty="0" smtClean="0">
                <a:latin typeface="微软雅黑" panose="020B0503020204020204" pitchFamily="34" charset="-122"/>
                <a:ea typeface="微软雅黑" panose="020B0503020204020204" pitchFamily="34" charset="-122"/>
                <a:cs typeface="Calibri" panose="020F0502020204030204" pitchFamily="34" charset="0"/>
              </a:rPr>
              <a:t>咒诅</a:t>
            </a:r>
            <a:endParaRPr lang="en-US" altLang="zh-CN" sz="3400" b="1" u="sng"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zh-CN" altLang="en-US" sz="34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不仅要宣告祝福，也要宣告咒</a:t>
            </a: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诅</a:t>
            </a:r>
            <a:endParaRPr lang="en-US" altLang="zh-CN" sz="34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zh-CN" altLang="en-US" sz="34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咒诅多祝福少</a:t>
            </a: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4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zh-CN" altLang="en-US" sz="34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会众对咒诅的宣告要说</a:t>
            </a: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“阿门”</a:t>
            </a:r>
            <a:endParaRPr lang="en-US" altLang="zh-CN" sz="34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zh-CN" altLang="en-US" sz="34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咒诅的具体内容</a:t>
            </a:r>
          </a:p>
        </p:txBody>
      </p:sp>
    </p:spTree>
    <p:extLst>
      <p:ext uri="{BB962C8B-B14F-4D97-AF65-F5344CB8AC3E}">
        <p14:creationId xmlns:p14="http://schemas.microsoft.com/office/powerpoint/2010/main" val="256544047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3000"/>
              </a:lnSpc>
              <a:spcAft>
                <a:spcPts val="0"/>
              </a:spcAft>
              <a:buNone/>
            </a:pPr>
            <a:r>
              <a:rPr lang="zh-CN" altLang="en-US" sz="3400" b="1" u="sng" kern="100" dirty="0" smtClean="0">
                <a:latin typeface="微软雅黑" panose="020B0503020204020204" pitchFamily="34" charset="-122"/>
                <a:ea typeface="微软雅黑" panose="020B0503020204020204" pitchFamily="34" charset="-122"/>
                <a:cs typeface="Calibri" panose="020F0502020204030204" pitchFamily="34" charset="0"/>
              </a:rPr>
              <a:t>分享讨论</a:t>
            </a:r>
            <a:endParaRPr lang="en-US" altLang="zh-CN" sz="3400" b="1" u="sng"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13000"/>
              </a:lnSpc>
              <a:spcAft>
                <a:spcPts val="0"/>
              </a:spcAft>
              <a:buAutoNum type="arabicParenR"/>
            </a:pP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 以色列</a:t>
            </a: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人进入迦南</a:t>
            </a: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之后立刻立</a:t>
            </a: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石写上神的话。</a:t>
            </a:r>
          </a:p>
          <a:p>
            <a:pPr marL="0" indent="0" algn="just">
              <a:lnSpc>
                <a:spcPct val="113000"/>
              </a:lnSpc>
              <a:spcAft>
                <a:spcPts val="0"/>
              </a:spcAft>
              <a:buNone/>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讨论：世人在进入一个新的人生阶段（新学校，新公司，新工作，新地方，新职位，婚姻，退休</a:t>
            </a:r>
            <a:r>
              <a:rPr lang="en-US" altLang="zh-CN" sz="3400" b="1"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）时，往往最优先作什么事？回顾分享当</a:t>
            </a: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自己刚进入</a:t>
            </a: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某个新的人生阶段时，</a:t>
            </a: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自己当时最</a:t>
            </a: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优先作的是什么事？</a:t>
            </a:r>
          </a:p>
          <a:p>
            <a:pPr marL="514350" indent="-514350" algn="just">
              <a:lnSpc>
                <a:spcPct val="113000"/>
              </a:lnSpc>
              <a:spcAft>
                <a:spcPts val="0"/>
              </a:spcAft>
              <a:buAutoNum type="arabicParenR"/>
            </a:pPr>
            <a:endParaRPr lang="zh-CN" altLang="en-US" sz="34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3000"/>
              </a:lnSpc>
              <a:spcAft>
                <a:spcPts val="0"/>
              </a:spcAft>
              <a:buNone/>
            </a:pPr>
            <a:r>
              <a:rPr lang="en-US" altLang="zh-CN" sz="3400" b="1" kern="100" dirty="0" smtClean="0">
                <a:latin typeface="微软雅黑" panose="020B0503020204020204" pitchFamily="34" charset="-122"/>
                <a:ea typeface="微软雅黑" panose="020B0503020204020204" pitchFamily="34" charset="-122"/>
                <a:cs typeface="Calibri" panose="020F0502020204030204" pitchFamily="34" charset="0"/>
              </a:rPr>
              <a:t>2)	</a:t>
            </a: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讨论</a:t>
            </a: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：分享我们今天最容易犯的是申命记</a:t>
            </a:r>
            <a:r>
              <a:rPr lang="en-US" altLang="zh-CN" sz="3400" b="1" kern="100" dirty="0">
                <a:latin typeface="微软雅黑" panose="020B0503020204020204" pitchFamily="34" charset="-122"/>
                <a:ea typeface="微软雅黑" panose="020B0503020204020204" pitchFamily="34" charset="-122"/>
                <a:cs typeface="Calibri" panose="020F0502020204030204" pitchFamily="34" charset="0"/>
              </a:rPr>
              <a:t>27</a:t>
            </a: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章所列出的条例中的哪一个？为什么会犯</a:t>
            </a:r>
            <a:r>
              <a:rPr lang="en-US" altLang="zh-CN" sz="3400" b="1" kern="100" dirty="0">
                <a:latin typeface="微软雅黑" panose="020B0503020204020204" pitchFamily="34" charset="-122"/>
                <a:ea typeface="微软雅黑" panose="020B0503020204020204" pitchFamily="34" charset="-122"/>
                <a:cs typeface="Calibri" panose="020F0502020204030204" pitchFamily="34" charset="0"/>
              </a:rPr>
              <a:t>?</a:t>
            </a:r>
            <a:endParaRPr lang="en-US" altLang="zh-CN" sz="34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48951389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申命记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Deuteronomy 27:1-26】</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把这律法的一切话写在石头上。你过了河，可以进入耶和华你　神所赐你流奶与蜜之地，正如耶和华你列祖之　神所应许你的</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You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shall write on them all the words of this law, when you have crossed over, that you may enter the land which the Lord your God is giving you, ‘a land flowing with milk and honey,’ just as the Lord God of your fathers promised you</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97600764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申命记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Deuteronomy 27:1-26】</a:t>
            </a:r>
          </a:p>
          <a:p>
            <a:pPr marL="0" indent="0" algn="just">
              <a:lnSpc>
                <a:spcPct val="112000"/>
              </a:lnSpc>
              <a:buNone/>
            </a:pPr>
            <a:r>
              <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4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你们过了约旦河，就要在以巴路山上照我今日所吩咐的，将这些石头立起来，墁上石灰</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Therefore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it shall be, when you have crossed over the Jordan, that on Mount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Ebal</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you shall set up these stones, which I command you today, and you shall whitewash them with lime</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5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在那里要为耶和华你的　神筑一座石坛，在石头上不可动铁器</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there you shall build an altar to the Lord your God, an altar of stones; you shall not use an iron tool on them.</a:t>
            </a:r>
          </a:p>
        </p:txBody>
      </p:sp>
    </p:spTree>
    <p:extLst>
      <p:ext uri="{BB962C8B-B14F-4D97-AF65-F5344CB8AC3E}">
        <p14:creationId xmlns:p14="http://schemas.microsoft.com/office/powerpoint/2010/main" val="114009584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申命记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Deuteronomy 27:1-26】</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6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要用没有凿过的石头筑耶和华你　神的坛，在坛上要将燔祭献给耶和华你的　神</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You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shall build with whole stones the altar of the Lord your God, and offer burnt offerings on it to the Lord your God.</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7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又要献平安祭，且在那里吃，在耶和华你的　神面前欢乐</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You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shall offer peace offerings, and shall eat there, and rejoice before the Lord your God</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44868779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申命记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Deuteronomy 27:1-26】</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8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你要将这律法的一切话，明明地写在石头上。</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you shall write very plainly on the stones all the words of this law.”</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9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摩西和祭司利未人晓谕以色列众人说：“以色列啊，要默默静听。你今日成为耶和华你　神的百姓了</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Moses and the priests, the Levites, spoke to all Israel, saying, “Take heed and listen, O Israel: This day you have become the people of the Lord your God.</a:t>
            </a:r>
          </a:p>
        </p:txBody>
      </p:sp>
    </p:spTree>
    <p:extLst>
      <p:ext uri="{BB962C8B-B14F-4D97-AF65-F5344CB8AC3E}">
        <p14:creationId xmlns:p14="http://schemas.microsoft.com/office/powerpoint/2010/main" val="258872430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申命记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Deuteronomy 27:1-26】</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10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所以要听从耶和华你　神的话，遵行他的诫命、律例，就是我今日所吩咐你的。” </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Therefore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you shall obey the voice of the Lord your God, and observe His commandments and His statutes which I command you today.”</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11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当日摩西嘱咐百姓说</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Moses commanded the people on the same day, saying</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98474792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申命记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Deuteronomy 27:1-26】</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12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你们过了约旦河，西缅、利未、犹大、以萨迦、约瑟、便雅悯六个支派的人，都要站在基利心山上为百姓祝福。</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These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shall stand on Mount Gerizim to bless the people, when you have crossed over the Jordan: Simeon, Levi, Judah, Issachar, Joseph, and Benjamin;</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13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流便、迦得、亚设、西布伦、但、拿弗他利六个支派的人，都要站在以巴路山上宣布咒诅</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these shall stand on Mount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Ebal</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to curse: Reuben, Gad, Asher, Zebulun, Dan, and Naphtali.</a:t>
            </a:r>
          </a:p>
        </p:txBody>
      </p:sp>
    </p:spTree>
    <p:extLst>
      <p:ext uri="{BB962C8B-B14F-4D97-AF65-F5344CB8AC3E}">
        <p14:creationId xmlns:p14="http://schemas.microsoft.com/office/powerpoint/2010/main" val="234709196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申命记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Deuteronomy 27:1-26】</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14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利未人要向以色列众人高声说</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And the Levites shall speak with a loud voice and say to all the men of Israel:</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15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有人制造耶和华所憎恶的偶像，或雕刻，或铸造，就是工匠手所作的，在暗中设立，那人必受咒诅！’百姓都要答应说：</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‘阿们！’</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Cursed is the one who makes a carved or molded image, an abomination to the Lord, the work of the hands of the craftsman, and sets it up in secret.’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And all the people shall answer and say, ‘Amen</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46712738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申命记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Deuteronomy 27:1-26】</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16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轻慢父母的，必受咒诅！’百姓都要说：‘阿们！’</a:t>
            </a:r>
            <a:r>
              <a:rPr lang="zh-CN" altLang="en-US" b="1" kern="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Cursed is the one who treats his father or his mother with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contempt.’“And</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all the people shall say, ‘Amen!’</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17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挪移邻舍地界的，必受咒诅！’百姓都要说：‘阿们！’</a:t>
            </a:r>
            <a:r>
              <a:rPr lang="zh-CN" altLang="en-US" b="1" kern="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Cursed is the one who moves his neighbor’s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landmark.’“And</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all the people shall say, ‘Amen!’</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18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使瞎子走差路的，必受咒诅！’百姓都要说：‘阿们！’</a:t>
            </a:r>
            <a:r>
              <a:rPr lang="zh-CN" altLang="en-US" b="1" kern="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Cursed is the one who makes the blind to wander off the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road.’“And</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all the people shall say, ‘Amen!’</a:t>
            </a:r>
          </a:p>
        </p:txBody>
      </p:sp>
    </p:spTree>
    <p:extLst>
      <p:ext uri="{BB962C8B-B14F-4D97-AF65-F5344CB8AC3E}">
        <p14:creationId xmlns:p14="http://schemas.microsoft.com/office/powerpoint/2010/main" val="35014763"/>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F46216B-77A9-411A-B9D3-5023FCB70208}"/>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15206</TotalTime>
  <Words>1029</Words>
  <Application>Microsoft Office PowerPoint</Application>
  <PresentationFormat>全屏显示(4:3)</PresentationFormat>
  <Paragraphs>90</Paragraphs>
  <Slides>17</Slides>
  <Notes>0</Notes>
  <HiddenSlides>0</HiddenSlides>
  <MMClips>0</MMClips>
  <ScaleCrop>false</ScaleCrop>
  <HeadingPairs>
    <vt:vector size="6" baseType="variant">
      <vt:variant>
        <vt:lpstr>已用的字体</vt:lpstr>
      </vt:variant>
      <vt:variant>
        <vt:i4>6</vt:i4>
      </vt:variant>
      <vt:variant>
        <vt:lpstr>主题</vt:lpstr>
      </vt:variant>
      <vt:variant>
        <vt:i4>1</vt:i4>
      </vt:variant>
      <vt:variant>
        <vt:lpstr>幻灯片标题</vt:lpstr>
      </vt:variant>
      <vt:variant>
        <vt:i4>17</vt:i4>
      </vt:variant>
    </vt:vector>
  </HeadingPairs>
  <TitlesOfParts>
    <vt:vector size="24" baseType="lpstr">
      <vt:lpstr>新細明體</vt:lpstr>
      <vt:lpstr>宋体</vt:lpstr>
      <vt:lpstr>微软雅黑</vt:lpstr>
      <vt:lpstr>Arial</vt:lpstr>
      <vt:lpstr>Calibri</vt:lpstr>
      <vt:lpstr>Calibri Light</vt: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dc:creator>Windows 用户</dc:creator>
  <cp:lastModifiedBy>Barnabas Feng</cp:lastModifiedBy>
  <cp:revision>1497</cp:revision>
  <dcterms:created xsi:type="dcterms:W3CDTF">2014-02-25T17:54:08Z</dcterms:created>
  <dcterms:modified xsi:type="dcterms:W3CDTF">2022-06-10T22:15:02Z</dcterms:modified>
</cp:coreProperties>
</file>