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4"/>
  </p:notesMasterIdLst>
  <p:handoutMasterIdLst>
    <p:handoutMasterId r:id="rId25"/>
  </p:handoutMasterIdLst>
  <p:sldIdLst>
    <p:sldId id="2866" r:id="rId2"/>
    <p:sldId id="3507" r:id="rId3"/>
    <p:sldId id="3508" r:id="rId4"/>
    <p:sldId id="3509" r:id="rId5"/>
    <p:sldId id="3510" r:id="rId6"/>
    <p:sldId id="3511" r:id="rId7"/>
    <p:sldId id="3512" r:id="rId8"/>
    <p:sldId id="3513" r:id="rId9"/>
    <p:sldId id="3514" r:id="rId10"/>
    <p:sldId id="3515" r:id="rId11"/>
    <p:sldId id="3516" r:id="rId12"/>
    <p:sldId id="3517" r:id="rId13"/>
    <p:sldId id="3518" r:id="rId14"/>
    <p:sldId id="3519" r:id="rId15"/>
    <p:sldId id="3520" r:id="rId16"/>
    <p:sldId id="3521" r:id="rId17"/>
    <p:sldId id="3522" r:id="rId18"/>
    <p:sldId id="2916" r:id="rId19"/>
    <p:sldId id="3356" r:id="rId20"/>
    <p:sldId id="3428" r:id="rId21"/>
    <p:sldId id="1098" r:id="rId22"/>
    <p:sldId id="3523" r:id="rId23"/>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3" d="100"/>
          <a:sy n="73" d="100"/>
        </p:scale>
        <p:origin x="120" y="9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2023/1/6</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2023/1/6</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2023/1/6</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2023/1/6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2023/1/6</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2023/1/6</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2023/1/6</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2023/1/6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2023/1/6</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2023/1/6</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约书亚年纪老迈，耶和华对他说：“你年纪老迈了，还有许多未得之地</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Joshua was old, advanced in years. And the Lord said to him: “You are old, advanced in years, and there remains very much land yet to be possessed.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就是非利士人的全境和基述人的全地</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is the land that yet remains: all the territory of the Philistines and all that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Geshurites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雅杂、基底莫、米法押</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err="1" smtClean="0">
                <a:latin typeface="微软雅黑" panose="020B0503020204020204" pitchFamily="34" charset="-122"/>
                <a:ea typeface="微软雅黑" panose="020B0503020204020204" pitchFamily="34" charset="-122"/>
                <a:cs typeface="Calibri" panose="020F0502020204030204" pitchFamily="34" charset="0"/>
              </a:rPr>
              <a:t>Jahaza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Kedemoth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Mephaath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基列亭、西比玛、谷中山的细列哈沙辖</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err="1" smtClean="0">
                <a:latin typeface="微软雅黑" panose="020B0503020204020204" pitchFamily="34" charset="-122"/>
                <a:ea typeface="微软雅黑" panose="020B0503020204020204" pitchFamily="34" charset="-122"/>
                <a:cs typeface="Calibri" panose="020F0502020204030204" pitchFamily="34" charset="0"/>
              </a:rPr>
              <a:t>Kirjathaim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Sibmah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Zereth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Shahar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on the mountain of the valley,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伯毗珥、毗斯迦山坡、伯耶西末</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Beth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Peor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slopes of Pisgah, and Beth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Jeshimoth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016991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平原的各城，并亚摩利王西宏的全国。这西宏曾在希实本作王，摩西把他和米甸的族长以未、利金、苏珥、户珥、利巴击杀了。这都是住那地属西宏为首领的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cities of the plain and all the kingdom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the Amorites, who reigned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whom Moses had struck with the princes of Midian: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Evi</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Rekem</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Zur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Hur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Reba, who were princes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dwelling in the country</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65899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那时以色列人在所杀的人中，也用刀杀了比珥的儿子术士巴兰</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children of Israel also killed with the sword Balaam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soothsayer, among those who were killed by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流便人的境界就是约旦河与靠近约旦河的地。以上是流便人按着宗族所得为业的诸城，并属城的村庄。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border of the children of Reuben was the bank of the Jordan. This was the inheritance of the children of Reuben according to their families, the cities and their villages.</a:t>
            </a:r>
          </a:p>
        </p:txBody>
      </p:sp>
    </p:spTree>
    <p:extLst>
      <p:ext uri="{BB962C8B-B14F-4D97-AF65-F5344CB8AC3E}">
        <p14:creationId xmlns:p14="http://schemas.microsoft.com/office/powerpoint/2010/main" val="34572612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摩西按着迦得支派的宗族分给他们产业</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Moses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also had given an inheritance to the tribe of Gad, to the children of Gad according to their families.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他们的境界，是雅谢和基列的各城，并亚扪人的一半地，直到拉巴前的亚罗珥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Their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territory was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Jazer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all the cities of Gilead, and half the land of the Ammonites as far 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which is before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Rabbah</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153253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从希实本到拉抹米斯巴和比多宁，又从玛哈念到底璧的境界，</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Ramath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Mizpah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Betonim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 the border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Debir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并谷中的伯亚兰、伯宁拉、疏割、撒分，就是希实本王西宏国中的余地，以及约旦河与靠近约旦河的地，直到基尼烈海的极边，都在约旦河东</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75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in the valley Beth Haram, Beth </a:t>
            </a:r>
            <a:r>
              <a:rPr lang="en-US" altLang="zh-CN" sz="2750" b="1" kern="100" dirty="0" err="1">
                <a:latin typeface="微软雅黑" panose="020B0503020204020204" pitchFamily="34" charset="-122"/>
                <a:ea typeface="微软雅黑" panose="020B0503020204020204" pitchFamily="34" charset="-122"/>
                <a:cs typeface="Calibri" panose="020F0502020204030204" pitchFamily="34" charset="0"/>
              </a:rPr>
              <a:t>Nimrah</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 Succoth, and </a:t>
            </a:r>
            <a:r>
              <a:rPr lang="en-US" altLang="zh-CN" sz="2750" b="1" kern="100" dirty="0" err="1">
                <a:latin typeface="微软雅黑" panose="020B0503020204020204" pitchFamily="34" charset="-122"/>
                <a:ea typeface="微软雅黑" panose="020B0503020204020204" pitchFamily="34" charset="-122"/>
                <a:cs typeface="Calibri" panose="020F0502020204030204" pitchFamily="34" charset="0"/>
              </a:rPr>
              <a:t>Zaphon</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 the rest of the kingdom of </a:t>
            </a:r>
            <a:r>
              <a:rPr lang="en-US" altLang="zh-CN" sz="275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275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 with the Jordan as its border, as far as the edge of the Sea of </a:t>
            </a:r>
            <a:r>
              <a:rPr lang="en-US" altLang="zh-CN" sz="2750" b="1" kern="100" dirty="0" err="1">
                <a:latin typeface="微软雅黑" panose="020B0503020204020204" pitchFamily="34" charset="-122"/>
                <a:ea typeface="微软雅黑" panose="020B0503020204020204" pitchFamily="34" charset="-122"/>
                <a:cs typeface="Calibri" panose="020F0502020204030204" pitchFamily="34" charset="0"/>
              </a:rPr>
              <a:t>Chinnereth</a:t>
            </a:r>
            <a:r>
              <a:rPr lang="en-US" altLang="zh-CN" sz="2750" b="1" kern="100" dirty="0">
                <a:latin typeface="微软雅黑" panose="020B0503020204020204" pitchFamily="34" charset="-122"/>
                <a:ea typeface="微软雅黑" panose="020B0503020204020204" pitchFamily="34" charset="-122"/>
                <a:cs typeface="Calibri" panose="020F0502020204030204" pitchFamily="34" charset="0"/>
              </a:rPr>
              <a:t>, on the other side of the Jordan eastward.</a:t>
            </a:r>
          </a:p>
        </p:txBody>
      </p:sp>
    </p:spTree>
    <p:extLst>
      <p:ext uri="{BB962C8B-B14F-4D97-AF65-F5344CB8AC3E}">
        <p14:creationId xmlns:p14="http://schemas.microsoft.com/office/powerpoint/2010/main" val="27217156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以上是迦得人按着宗族所得为业的诸城，并属城的村庄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is the inheritance of the children of Gad according to their families, the cities and their villages.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摩西把产业分给玛拿西半支派，是按着玛拿西半支派的宗族所分的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also had given an inheritance to half the tribe of Manasseh; it was for half the tribe of the children of Manasseh according to their families:</a:t>
            </a:r>
          </a:p>
        </p:txBody>
      </p:sp>
    </p:spTree>
    <p:extLst>
      <p:ext uri="{BB962C8B-B14F-4D97-AF65-F5344CB8AC3E}">
        <p14:creationId xmlns:p14="http://schemas.microsoft.com/office/powerpoint/2010/main" val="22067532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他们的境界是从玛哈念起，包括巴珊全地，就是巴珊王噩的全国，并在巴珊、睚珥的一切城邑，共六十个。</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Their territory was from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Mahanaim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all Bashan, all the kingdom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Bashan, and all the towns of Jair which are in Bashan, sixty cities;</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基列的一半，并亚斯他录、以得来，就是属巴珊王噩国的二城，是按着宗族给玛拿西的儿子玛吉的一半子孙。</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half of Gilead,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Ashtaroth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Edrei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cities of the kingdom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Bashan, were for the children of Machir the son of Manasseh, for half of the children of Machir according to their families.</a:t>
            </a:r>
          </a:p>
        </p:txBody>
      </p:sp>
    </p:spTree>
    <p:extLst>
      <p:ext uri="{BB962C8B-B14F-4D97-AF65-F5344CB8AC3E}">
        <p14:creationId xmlns:p14="http://schemas.microsoft.com/office/powerpoint/2010/main" val="15644350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以上是摩西在约旦河东对着耶利哥的摩押平原所分给他们的产业。</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These are the areas which Moses had distributed as an inheritance in the plains of Moab on the other side of the Jordan, by Jericho eastward.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只是利未支派，摩西没有把产业分给他们。耶和华以色列的　神是他们的产业，正如耶和华所应许他们的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to the tribe of Levi Moses had given no inheritance; the Lord God of Israel was their inheritance, as He had said to them.</a:t>
            </a:r>
          </a:p>
        </p:txBody>
      </p:sp>
    </p:spTree>
    <p:extLst>
      <p:ext uri="{BB962C8B-B14F-4D97-AF65-F5344CB8AC3E}">
        <p14:creationId xmlns:p14="http://schemas.microsoft.com/office/powerpoint/2010/main" val="26652167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   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告诉约书亚还有哪些产业（土地）没有去争战，没有去夺取（</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告诉约书亚，现在就去分配神所应许的产业（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p>
          <a:p>
            <a:pPr marL="0" indent="0" algn="just">
              <a:lnSpc>
                <a:spcPct val="150000"/>
              </a:lnSpc>
              <a:buNone/>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重复</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摩西对约旦河东边产业的分配：流便的产业（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15-23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节）；迦得的产业（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24-28</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节）；玛拿西半支派的产业（</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29-33</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书亚最后的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使命</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约书亚不再争战，分配产业</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分配以色列人尚未夺取的，</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应许的</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产业</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神的仆人会逝去，但神的工作不会停止。</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从埃及前的西曷河往北，直到以革伦的境界，就算属迦南人之地。有非利士人五个首领所管的迦萨人、亚实突人、亚实基伦人，迦特人、以革伦人之地，并有南方亚卫人之地</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Sihor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which is east of Egypt, as far as the border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Ekron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northward (which is counted as Canaanite); the five lords of the Philistines—the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Gazites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Ashdodites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Ashkelonites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Gittites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Ekronites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also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Avites</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04596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人的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产业</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神的应许</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以色列人自己争战夺取</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各支派的产业不可混淆</a:t>
            </a:r>
          </a:p>
        </p:txBody>
      </p:sp>
    </p:spTree>
    <p:extLst>
      <p:ext uri="{BB962C8B-B14F-4D97-AF65-F5344CB8AC3E}">
        <p14:creationId xmlns:p14="http://schemas.microsoft.com/office/powerpoint/2010/main" val="2920565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1</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/2)</a:t>
            </a:r>
          </a:p>
          <a:p>
            <a:pPr marL="0" indent="0" algn="just">
              <a:lnSpc>
                <a:spcPct val="113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主</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耶稣复活升天之前给门徒颁布的大使命，与约书亚给以色列人分配尚未夺取的产业，两件事有何相似之处？（约书亚是主耶稣的预表，耶稣，约书亚，希伯来原文是同一个名字。</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书亚离世后，以色列人要继续争战，夺取应许之地；与主耶稣升天前，要求门徒传福音到地级，“直到世界的末了”；两件事有何相似之处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人</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夺取应许之地的</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争战，与基督徒向世人传福音，有何相似之处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讨论</a:t>
            </a:r>
            <a:r>
              <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rPr>
              <a:t>(2/2)</a:t>
            </a:r>
          </a:p>
          <a:p>
            <a:pPr marL="0" indent="0" algn="just">
              <a:lnSpc>
                <a:spcPct val="113000"/>
              </a:lnSpc>
              <a:spcAft>
                <a:spcPts val="0"/>
              </a:spcAft>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4</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书亚给以色列人分配产业，与圣灵“随己意”分给各人恩赐（林前</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12:4-11</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），有何相似之处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5</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曾</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不认识主耶稣的保罗后来被称为“信（心）的使徒”；曾三次不认主的彼得后来被称为“（盼）望的使徒”；曾经的“雷子”约翰后来被称为“爱的使徒”；讨论圣灵是怎样将“信，望，爱”分赐给这三位使徒</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6</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分享</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：神赐给我的恩赐是什么？圣灵是怎样将这恩赐赐给我？</a:t>
            </a:r>
          </a:p>
        </p:txBody>
      </p:sp>
    </p:spTree>
    <p:extLst>
      <p:ext uri="{BB962C8B-B14F-4D97-AF65-F5344CB8AC3E}">
        <p14:creationId xmlns:p14="http://schemas.microsoft.com/office/powerpoint/2010/main" val="339908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又有迦南人的全地，并属西顿人的米亚拉到亚弗，直到亚摩利人的境界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south, all the land of the Canaanites,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Mearah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that belongs to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as far 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Aphek</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to the border of the Amorites;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还有迦巴勒人之地，并向日出的全黎巴嫩，就是从黑门山根的巴力迦得，直到哈马口</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land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Gebalites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all Lebanon, toward the sunrise, from Baal Gad below Mount Hermon as far as the entrance to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1799508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山地的一切居民，从黎巴嫩直到米斯利弗玛音，就是所有的西顿人，我必在以色列人面前赶出他们去。你只管照我所吩咐的，将这地拈阄分给以色列人为业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inhabitants of the mountains from Lebanon as far as the Brook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Misrephoth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all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Sidonians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—them I will drive out from before the children of Israel; only divide it by lot to Israel as an inheritance, as I have commanded you.</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现在你要把这地分给九个支派和玛拿西半个支派为业。”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divide this land as an inheritance to the nine tribes and half the tribe of Manasseh.”</a:t>
            </a:r>
          </a:p>
        </p:txBody>
      </p:sp>
    </p:spTree>
    <p:extLst>
      <p:ext uri="{BB962C8B-B14F-4D97-AF65-F5344CB8AC3E}">
        <p14:creationId xmlns:p14="http://schemas.microsoft.com/office/powerpoint/2010/main" val="17498734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玛拿西那半支派和流便、迦得二支派已经受了产业，就是耶和华的仆人摩西在约旦河东所赐给他们的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With the other half-tribe the </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Reubenites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000" b="1" kern="100" dirty="0" err="1" smtClean="0">
                <a:latin typeface="微软雅黑" panose="020B0503020204020204" pitchFamily="34" charset="-122"/>
                <a:ea typeface="微软雅黑" panose="020B0503020204020204" pitchFamily="34" charset="-122"/>
                <a:cs typeface="Calibri" panose="020F0502020204030204" pitchFamily="34" charset="0"/>
              </a:rPr>
              <a:t>Gadites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 received their inheritance, which Moses had given them, beyond the Jordan eastward, as Moses the servant of the Lord had given them:</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是从亚嫩谷边的亚罗珥和谷中的城，并米底巴的全平原，直到底本，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from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which is on the bank of the River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town that is in the midst of the ravine, and all the plain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Medeba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as far 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Dibon</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608355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和在希实本作王亚摩利王西宏的诸城，直到亚扪人的境界</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all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cities of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king of the Amorites, who reigned 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as far as the border of the children of Ammon;</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又有基列地、基述人、玛迦人的地界，并黑门全山，巴珊全地，直到撒迦</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Gilead</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border of the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Geshurites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Maachathites</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all Mount Hermon, and all Bashan as far as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Salcah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3615761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又有巴珊王噩的全国，他在亚斯他录和以得来作王，利乏音人所存留的只剩下他。这些地的人，都是摩西所击杀所赶逐的。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the kingdom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in Bashan, who reigned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Ashtaroth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Edrei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who remained of the remnant of the giants; for Moses had defeated and cast out these.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以色列人却没有赶逐基述人、玛迦人，这些人仍住在以色列中，直到今日</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Nevertheless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children of Israel did not drive out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Geshurites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or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Maachathites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but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Geshurites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Maachathites</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dwell among the Israelites until this day.</a:t>
            </a:r>
          </a:p>
        </p:txBody>
      </p:sp>
    </p:spTree>
    <p:extLst>
      <p:ext uri="{BB962C8B-B14F-4D97-AF65-F5344CB8AC3E}">
        <p14:creationId xmlns:p14="http://schemas.microsoft.com/office/powerpoint/2010/main" val="3187877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只是利未支派，摩西（原文作“他”）没有把产业分给他们。他们的产业乃是献与耶和华以色列　神的火祭，正如耶和华所应许他们的</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Only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to the tribe of Levi he had given no inheritance; the sacrifices of the Lord God of Israel made by fire are their inheritance, as He said to them.</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摩西按着流便支派的宗族分给他们产业</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Moses had given to the tribe of the children of Reuben an inheritance according to their families.</a:t>
            </a:r>
          </a:p>
        </p:txBody>
      </p:sp>
    </p:spTree>
    <p:extLst>
      <p:ext uri="{BB962C8B-B14F-4D97-AF65-F5344CB8AC3E}">
        <p14:creationId xmlns:p14="http://schemas.microsoft.com/office/powerpoint/2010/main" val="13319639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13:1-33】</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他们的境界是亚嫩谷边的亚罗珥和谷中的城，靠近米底巴的全平原</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Their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territory was from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Aroer</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which is on the bank of the River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Arnon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and the city that is in the midst of the ravine, and all the plain by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Medeba</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希实本并属希实本平原的各城，底本、巴末巴力、伯巴力勉</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err="1" smtClean="0">
                <a:latin typeface="微软雅黑" panose="020B0503020204020204" pitchFamily="34" charset="-122"/>
                <a:ea typeface="微软雅黑" panose="020B0503020204020204" pitchFamily="34" charset="-122"/>
                <a:cs typeface="Calibri" panose="020F0502020204030204" pitchFamily="34" charset="0"/>
              </a:rPr>
              <a:t>Heshbon</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all its cities that are in the plain: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Dibon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Bamoth</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Baal, Beth Baal </a:t>
            </a:r>
            <a:r>
              <a:rPr lang="en-US" altLang="zh-CN" sz="3200" b="1" kern="100" dirty="0" err="1">
                <a:latin typeface="微软雅黑" panose="020B0503020204020204" pitchFamily="34" charset="-122"/>
                <a:ea typeface="微软雅黑" panose="020B0503020204020204" pitchFamily="34" charset="-122"/>
                <a:cs typeface="Calibri" panose="020F0502020204030204" pitchFamily="34" charset="0"/>
              </a:rPr>
              <a:t>Meon</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4497474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16731</TotalTime>
  <Words>2121</Words>
  <Application>Microsoft Office PowerPoint</Application>
  <PresentationFormat>全屏显示(4:3)</PresentationFormat>
  <Paragraphs>106</Paragraphs>
  <Slides>22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22</vt:i4>
      </vt:variant>
    </vt:vector>
  </HeadingPairs>
  <TitlesOfParts>
    <vt:vector size="29"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1638</cp:revision>
  <dcterms:created xsi:type="dcterms:W3CDTF">2014-02-25T17:54:08Z</dcterms:created>
  <dcterms:modified xsi:type="dcterms:W3CDTF">2023-01-06T21:58:58Z</dcterms:modified>
</cp:coreProperties>
</file>