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2866" r:id="rId2"/>
    <p:sldId id="3626" r:id="rId3"/>
    <p:sldId id="3627" r:id="rId4"/>
    <p:sldId id="3628" r:id="rId5"/>
    <p:sldId id="3629" r:id="rId6"/>
    <p:sldId id="3630" r:id="rId7"/>
    <p:sldId id="3631" r:id="rId8"/>
    <p:sldId id="3632" r:id="rId9"/>
    <p:sldId id="3633" r:id="rId10"/>
    <p:sldId id="3634" r:id="rId11"/>
    <p:sldId id="3635" r:id="rId12"/>
    <p:sldId id="3636" r:id="rId13"/>
    <p:sldId id="3637" r:id="rId14"/>
    <p:sldId id="3638" r:id="rId15"/>
    <p:sldId id="3639" r:id="rId16"/>
    <p:sldId id="3640" r:id="rId17"/>
    <p:sldId id="3641" r:id="rId18"/>
    <p:sldId id="3642" r:id="rId19"/>
    <p:sldId id="3643" r:id="rId20"/>
    <p:sldId id="3581" r:id="rId21"/>
    <p:sldId id="3644" r:id="rId22"/>
    <p:sldId id="3356"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708"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2023/5/12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2023/5/12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2023/5/12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2023/5/12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2023/5/12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2023/5/12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2023/5/12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2023/5/12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2023/5/12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2023/5/12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2023/5/12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2023/5/12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2023/5/12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2023/5/12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那时，利未人的众族长来到祭司以利亚撒和嫩的儿子约书亚，并以色列各支派的族长面前。</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Then the heads of the fathers’ houses of the Levites came near to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the priest, to Joshua the son of Nun, and to the heads of the fathers’ houses of the tribes of the children of Israel.</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在迦南地的示罗对他们说：“从前耶和华藉着摩西吩咐给我们城邑居住，并城邑的郊野，可以牧养我们的牲畜。” </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And they spoke to them at Shiloh in the land of Canaan, saying, “The Lord commanded through Moses to give us cities to dwell in, with their common-lands for our livestock.”</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以色列人将以法莲山地的示剑，就是误杀人的逃城和属城的郊野，给了他们。又给他们基色和属城的郊野、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For they gave them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in the mountains of Ephraim (a city of refuge for the slayer), Gezer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基伯先和属城的郊野、伯和仑和属城的郊野，共四座城。</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Kibzaim</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Beth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又从但支派的地业中给了他们伊利提基和属城的郊野、基比顿和属城的郊野、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and from the tribe of Dan,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Eltekeh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Gibbethon</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亚雅仑和属城的郊野、迦特临门和属城的郊野，共四座城。</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Aijalon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Gath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又从玛拿西半支派的地业中给了他们他纳和属城的郊野、迦特临门和属城的郊野，共两座城。</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from the half-tribe of Manasseh,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Tanach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Gath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two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哥辖其余的子孙共有十座城，还有属城的郊野。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All the ten cities with their common-lands were for the rest of the families of the children of Kohath.</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以色列人又从玛拿西半支派的地业中将巴珊的哥兰，就是误杀人的逃城和属城的郊野，给了利未支派革顺的子孙，又给他们比施提拉和属城的郊野，共两座城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spc="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to the children of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of the families of the Levites, from the other half-tribe of Manasseh, they gave Golan in Bashan with its common-land (a city of refuge for the slayer), and Be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Eshterah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two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又从以萨迦支派的地业中，给了他们基善和属城的郊野、大比拉和属城的郊野、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and from the tribe of Issachar,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Kishion</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Daberath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r>
              <a:rPr lang="en-US" altLang="zh-CN" sz="27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耶末和属城的郊野、隐干宁和属城的郊野，共四座城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err="1" smtClean="0">
                <a:latin typeface="微软雅黑" panose="020B0503020204020204" pitchFamily="34" charset="-122"/>
                <a:ea typeface="微软雅黑" panose="020B0503020204020204" pitchFamily="34" charset="-122"/>
                <a:cs typeface="Calibri" panose="020F0502020204030204" pitchFamily="34" charset="0"/>
              </a:rPr>
              <a:t>Jarmuth</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with its common-land, 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Gannim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又从亚设支派的地业中给了他们米沙勒和属城的郊野、押顿和属城的郊野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from the tribe of Asher,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Mishal</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Abdon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黑甲和属城的郊野、利合和属城的郊野，共四座城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err="1" smtClean="0">
                <a:latin typeface="微软雅黑" panose="020B0503020204020204" pitchFamily="34" charset="-122"/>
                <a:ea typeface="微软雅黑" panose="020B0503020204020204" pitchFamily="34" charset="-122"/>
                <a:cs typeface="Calibri" panose="020F0502020204030204" pitchFamily="34" charset="0"/>
              </a:rPr>
              <a:t>Helkath</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with its common-land, 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又从拿弗他利支派的地业中将加利利的基低斯，就是误杀人的逃城和属城的郊野，给了他们，又给他们哈末多珥和属城的郊野、加珥坦和属城的郊野，共三座城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from the tribe of Naphtali,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in Galilee with its common-land (a city of refuge for the slayer),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Hammoth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Dor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Kartan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three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革顺人按着宗族所得的城，共十三座，还有属城的郊野。</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All the cities of the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according to their families were thirteen cities with their common-lands.</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其余利未支派米拉利子孙，从西布伦支派的地业中所得的，就是约念和属城的郊野、加珥他和属城的郊野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to the families of the children of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the rest of the Levites, from the tribe of Zebulun,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Jokneam</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Kartah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丁拿和属城的郊野、拿哈拉和属城的郊野，共四座城。</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Dimnah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Nahalal with its common-land: four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又从流便支派的地业中给了他们比悉和属城的郊野、雅杂和属城的郊野、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and from the tribe of Reuben,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Bezer</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Jahaz</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基底莫和属城的郊野、米法押和属城的郊野，共四座城。</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Kedemoth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Mephaath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又从迦得支派的地业中，将基列的拉末，就是误杀人的逃城和属城的郊野，给了他们，又给他们玛哈念和属城的郊野、</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from the tribe of Gad,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in Gilead with its common-land (a city of refuge for the slayer),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希实本和属城的郊野、雅谢和属城的郊野，共四座城。</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Jazer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 in all.</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其余利未支派的人，就是米拉利的子孙，按着宗族拈阄所得的，共十二座城。</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So all the cities for the children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according to their families, the rest of the families of the Levites, were by their lot twelve cities.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利未人在以色列人的地业中所得的城，共四十八座，并有属城的郊野。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All the cities of the Levites within the possession of the children of Israel were forty-eight cities with their common-lands.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这些城四围都有属城的郊野，城城都是如此。</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Every one of these cities had its common-land surrounding it; thus were all these cities.</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这样，耶和华将从前向他们列祖起誓所应许的全地，赐给以色列人，他们就得了为业，住在其中。</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So the Lord gave to Israel all the land of which He had sworn to give to their fathers, and they took possession of it and dwelt in it.</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耶和华照着向他们列祖起誓所应许的一切话，使他们四境平安，他们一切仇敌中，没有一人在他们面前站立得住，耶和华把一切仇敌都交在他们手中。</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The Lord gave them rest all around, according to all that He had sworn to their fathers. And not a man of all their enemies stood against them; the Lord delivered all their enemies into their hand.</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耶和华应许赐福给以色列家的话，一句也没有落空，都应验了。</a:t>
            </a:r>
          </a:p>
          <a:p>
            <a:pPr marL="0" indent="0" algn="just">
              <a:lnSpc>
                <a:spcPct val="112000"/>
              </a:lnSpc>
              <a:buNone/>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Not a word failed of any good thing which the Lord had spoken to the house of Israel. All came to pass.</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于是以色列人照耶和华所吩咐的，从自己的地业中，将以下所记的城邑和城邑的郊野给了利未人。</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So the children of Israel gave to the Levites from their inheritance, at the commandment of the Lord, these cities and their common-lands: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为哥辖族拈阄，利未人的祭司亚伦的子孙，从犹大支派、西缅支派、便雅悯支派的地业中，按阄得了十三座城。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Now the lot came out for the families of the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And the children of Aaron the priest, who were of the Levites, had thirteen cities by lot from the tribe of Judah, from the tribe of Simeon, and from the tribe of Benjamin.</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利未人</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前来</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要</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，按着神的吩咐，给他们城邑居住（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在各支派中分定城市，给利未人的各家室宗族（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列举了共四十八座城邑，是给利未人的（</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9-42</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IV</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最后的总结（</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43-45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耶和华应许赐福给以色列家的话，一句也没有落空，都应验了。</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Not a word failed of any good thing which the Lord had spoken to the house of Israel. All came to pass.</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53936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利</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未人的产业</a:t>
            </a: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利未人提出</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请求</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利未人凭着神的应许提出请求</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利未人一直等到最后才提出请求</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利未人的请求立刻得到满足</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利未人分散居住</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利未人必须各自自己警醒</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25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25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分享经历，</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因为当初没有向神大大地张口祈求</a:t>
            </a: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，现在</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仍然常常为此而“懊悔”的往事经历？</a:t>
            </a:r>
          </a:p>
          <a:p>
            <a:pPr marL="514350" indent="-514350" algn="just">
              <a:lnSpc>
                <a:spcPct val="113000"/>
              </a:lnSpc>
              <a:spcAft>
                <a:spcPts val="0"/>
              </a:spcAft>
              <a:buAutoNum type="arabicParenR"/>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诗篇</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81</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篇</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，讨论：神已经应许以色列人“</a:t>
            </a:r>
            <a:r>
              <a:rPr lang="zh-CN" altLang="en-US" sz="25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你要大大张口，我就给你充满</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但以色列人仍旧</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不听</a:t>
            </a: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神不理神的原因</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是什么？</a:t>
            </a:r>
          </a:p>
          <a:p>
            <a:pPr marL="514350" indent="-514350" algn="just">
              <a:lnSpc>
                <a:spcPct val="113000"/>
              </a:lnSpc>
              <a:spcAft>
                <a:spcPts val="0"/>
              </a:spcAft>
              <a:buAutoNum type="arabicParenR"/>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书</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21:45】</a:t>
            </a:r>
            <a:r>
              <a:rPr lang="zh-CN" altLang="en-US" sz="25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耶和华应许赐福给以色列家的话，一句也没有落空，都应验了。</a:t>
            </a:r>
          </a:p>
          <a:p>
            <a:pPr marL="0" indent="0" algn="just">
              <a:lnSpc>
                <a:spcPct val="113000"/>
              </a:lnSpc>
              <a:spcAft>
                <a:spcPts val="0"/>
              </a:spcAft>
              <a:buNone/>
            </a:pP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在我身上成就了祂曾给过我的</a:t>
            </a: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应许”，</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如有这样的经历，请分享此经历。</a:t>
            </a:r>
          </a:p>
          <a:p>
            <a:pPr marL="0" indent="0" algn="just">
              <a:lnSpc>
                <a:spcPct val="113000"/>
              </a:lnSpc>
              <a:spcAft>
                <a:spcPts val="0"/>
              </a:spcAft>
              <a:buNone/>
            </a:pP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“起初</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并不觉得神已经成就了祂曾给我的应许，但是过了一段</a:t>
            </a:r>
            <a:r>
              <a:rPr lang="zh-CN" altLang="en-US" sz="2500" b="1" kern="100" spc="100">
                <a:latin typeface="微软雅黑" panose="020B0503020204020204" pitchFamily="34" charset="-122"/>
                <a:ea typeface="微软雅黑" panose="020B0503020204020204" pitchFamily="34" charset="-122"/>
                <a:cs typeface="Calibri" panose="020F0502020204030204" pitchFamily="34" charset="0"/>
              </a:rPr>
              <a:t>时间</a:t>
            </a:r>
            <a:r>
              <a:rPr lang="zh-CN" altLang="en-US" sz="2500" b="1" kern="100" spc="100" smtClean="0">
                <a:latin typeface="微软雅黑" panose="020B0503020204020204" pitchFamily="34" charset="-122"/>
                <a:ea typeface="微软雅黑" panose="020B0503020204020204" pitchFamily="34" charset="-122"/>
                <a:cs typeface="Calibri" panose="020F0502020204030204" pitchFamily="34" charset="0"/>
              </a:rPr>
              <a:t>（甚至多年</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）以后，才明白原来神早已成就了祂给我的应许</a:t>
            </a:r>
            <a:r>
              <a:rPr lang="zh-CN" altLang="en-US" sz="2500" b="1" kern="100" spc="100" dirty="0" smtClean="0">
                <a:latin typeface="微软雅黑" panose="020B0503020204020204" pitchFamily="34" charset="-122"/>
                <a:ea typeface="微软雅黑" panose="020B0503020204020204" pitchFamily="34" charset="-122"/>
                <a:cs typeface="Calibri" panose="020F0502020204030204" pitchFamily="34" charset="0"/>
              </a:rPr>
              <a:t>，”如果有</a:t>
            </a:r>
            <a:r>
              <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rPr>
              <a:t>过类似的信仰经历，请分享。</a:t>
            </a:r>
            <a:endParaRPr lang="zh-CN" altLang="en-US" sz="25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哥辖其余的子孙，从以法莲支派、但支派、玛拿西半支派的地业中，按阄得了十座城。</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The rest of the children of Kohath had ten cities by lot from the families of the tribe of Ephraim, from the tribe of Dan, and from the half-tribe of Manasseh.</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革顺的子孙，从以萨迦支派、亚设支派、拿弗他利支派、住巴珊的玛拿西半支派的地业中，按阄得了十三座城。</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the children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had thirteen cities by lot from the families of the tribe of Issachar, from the tribe of Asher, from the tribe of Naphtali, and from the half-tribe of Manasseh in Bashan.</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米拉利的子孙，按着宗族，从流便支派、迦得支派、西布伦支派的地业中，按阄得了十二座城。</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children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according to their families had twelve cities from the tribe of Reuben, from the tribe of Gad, and from the tribe of Zebulun.</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以色列人照着耶和华藉摩西所吩咐的，将这些城邑和城邑的郊野，按阄分给利未人。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And the children of Israel gave these cities with their common-lands by lot to the Levites, as the Lord had commanded by the hand of Moses.</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9</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犹大支派、西缅支派的地业中，将以下所记的城给了利未支派哥辖宗族亚伦的子孙，因为给他们拈出头一阄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they gave from the tribe of the children of Judah and from the tribe of the children of Simeon these cities which are designated by name, which were for the children of Aaron, one of the families of the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who were of the children of Levi; for the lot was theirs first</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将犹大山地的基列亚巴和四围的郊野给了他们。亚巴是亚衲族的始祖（基列亚巴就是希伯仑）</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they gave them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Arba</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Arba</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was the father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Anak</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which is Hebron, in the mountains of Judah, with the common-land surrounding it.</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惟将属城的田地和村庄，给了耶孚尼的儿子迦勒为业</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fields of the city and its villages they gave to Caleb the son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as his possession</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以色列人将希伯仑，就是误杀人的逃城和属城的郊野，给了祭司亚伦的子孙；又给他们立拿和属城的郊野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to the children of Aaron the priest they gave Hebron with its common-land (a city of refuge for the slayer),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雅提珥和属城的郊野、以实提莫和属城的郊野、</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Jattir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Eshtemoa</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何仑和属城的郊野、底璧和属城的郊野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Holon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with its common-land,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亚因和属城的郊野、淤他和属城的郊野、伯示麦和属城的郊野，共九座城，都是从这二支派中分出来的。</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Ain with its common-land,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Juttah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Beth </a:t>
            </a:r>
            <a:r>
              <a:rPr lang="en-US" altLang="zh-CN" sz="2700" b="1" kern="100" spc="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nine cities from those two tribes;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又从便雅悯支派的地业中给了他们基遍和属城的郊野、迦巴和属城的郊野、</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from the tribe of Benjamin, Gibeon with its common-land,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Geba</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亚拿突和属城的郊野、亚勒们和属城的郊野，共四座城。</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Anathoth</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and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Almon</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with its common-land: four cities.</a:t>
            </a: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21:1-45】</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亚伦子孙作祭司的，共有十三座城，还有属城的郊野</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cities of the children of Aaron, the priests, were thirteen cities with their common-lands.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利未支派中哥辖的宗族，就是哥辖其余的子孙，拈阄所得的城有从以法莲支派中分出来的</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families of the children of Kohath, the Levites, the rest of the children of Kohath, even they had the cities of their lot from the tribe of Ephraim</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852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17263</TotalTime>
  <Words>2796</Words>
  <Application>Microsoft Office PowerPoint</Application>
  <PresentationFormat>全屏显示(4:3)</PresentationFormat>
  <Paragraphs>104</Paragraphs>
  <Slides>23</Slides>
  <Notes>0</Notes>
  <HiddenSlides>0</HiddenSlides>
  <MMClips>0</MMClips>
  <ScaleCrop>false</ScaleCrop>
  <HeadingPairs>
    <vt:vector size="4" baseType="variant">
      <vt:variant>
        <vt:lpstr>主题</vt:lpstr>
      </vt:variant>
      <vt:variant>
        <vt:i4>1</vt:i4>
      </vt:variant>
      <vt:variant>
        <vt:lpstr>幻灯片标题</vt:lpstr>
      </vt:variant>
      <vt:variant>
        <vt:i4>23</vt:i4>
      </vt:variant>
    </vt:vector>
  </HeadingPairs>
  <TitlesOfParts>
    <vt:vector size="24"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1680</cp:revision>
  <dcterms:created xsi:type="dcterms:W3CDTF">2014-02-25T17:54:08Z</dcterms:created>
  <dcterms:modified xsi:type="dcterms:W3CDTF">2023-05-13T00:16:09Z</dcterms:modified>
</cp:coreProperties>
</file>