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5"/>
  </p:notesMasterIdLst>
  <p:handoutMasterIdLst>
    <p:handoutMasterId r:id="rId6"/>
  </p:handoutMasterIdLst>
  <p:sldIdLst>
    <p:sldId id="3581" r:id="rId2"/>
    <p:sldId id="3701" r:id="rId3"/>
    <p:sldId id="1098" r:id="rId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359" autoAdjust="0"/>
    <p:restoredTop sz="94660"/>
  </p:normalViewPr>
  <p:slideViewPr>
    <p:cSldViewPr>
      <p:cViewPr varScale="1">
        <p:scale>
          <a:sx n="72" d="100"/>
          <a:sy n="72" d="100"/>
        </p:scale>
        <p:origin x="13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2023/6/9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2023/6/9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2023/6/9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2023/6/9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2023/6/9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2023/6/9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2023/6/9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2023/6/9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2023/6/9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2023/6/9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2023/6/9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2023/6/9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2023/6/9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2023/6/9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u="sng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约书亚记回顾：</a:t>
            </a:r>
            <a:endParaRPr lang="en-US" altLang="zh-CN" sz="3400" b="1" u="sng" kern="100" spc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lvl="1" algn="just">
              <a:lnSpc>
                <a:spcPct val="150000"/>
              </a:lnSpc>
            </a:pPr>
            <a:r>
              <a:rPr lang="zh-CN" altLang="en-US" sz="34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神连续</a:t>
            </a:r>
            <a:r>
              <a:rPr lang="zh-CN" altLang="en-US" sz="34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三次嘱咐约书亚要</a:t>
            </a:r>
            <a:r>
              <a:rPr lang="zh-CN" altLang="en-US" sz="34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刚强（</a:t>
            </a:r>
            <a:r>
              <a:rPr lang="en-US" altLang="zh-CN" sz="34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</a:t>
            </a:r>
            <a:r>
              <a:rPr lang="zh-CN" altLang="en-US" sz="34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章）</a:t>
            </a:r>
          </a:p>
          <a:p>
            <a:pPr lvl="1" algn="just">
              <a:lnSpc>
                <a:spcPct val="150000"/>
              </a:lnSpc>
            </a:pPr>
            <a:r>
              <a:rPr lang="zh-CN" altLang="en-US" sz="34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喇</a:t>
            </a:r>
            <a:r>
              <a:rPr lang="zh-CN" altLang="en-US" sz="34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合的信心（</a:t>
            </a:r>
            <a:r>
              <a:rPr lang="en-US" altLang="zh-CN" sz="34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</a:t>
            </a:r>
            <a:r>
              <a:rPr lang="zh-CN" altLang="en-US" sz="34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章）</a:t>
            </a:r>
          </a:p>
          <a:p>
            <a:pPr lvl="1" algn="just">
              <a:lnSpc>
                <a:spcPct val="150000"/>
              </a:lnSpc>
            </a:pPr>
            <a:r>
              <a:rPr lang="zh-CN" altLang="en-US" sz="34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以色列</a:t>
            </a:r>
            <a:r>
              <a:rPr lang="zh-CN" altLang="en-US" sz="34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人过约旦河（</a:t>
            </a:r>
            <a:r>
              <a:rPr lang="en-US" altLang="zh-CN" sz="34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3-4</a:t>
            </a:r>
            <a:r>
              <a:rPr lang="zh-CN" altLang="en-US" sz="34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章）</a:t>
            </a:r>
          </a:p>
          <a:p>
            <a:pPr lvl="1" algn="just">
              <a:lnSpc>
                <a:spcPct val="150000"/>
              </a:lnSpc>
            </a:pPr>
            <a:r>
              <a:rPr lang="zh-CN" altLang="en-US" sz="34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耶利哥城</a:t>
            </a:r>
            <a:r>
              <a:rPr lang="zh-CN" altLang="en-US" sz="34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之战（</a:t>
            </a:r>
            <a:r>
              <a:rPr lang="en-US" altLang="zh-CN" sz="34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5-6</a:t>
            </a:r>
            <a:r>
              <a:rPr lang="zh-CN" altLang="en-US" sz="34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章）</a:t>
            </a:r>
          </a:p>
          <a:p>
            <a:pPr lvl="1" algn="just">
              <a:lnSpc>
                <a:spcPct val="150000"/>
              </a:lnSpc>
            </a:pPr>
            <a:r>
              <a:rPr lang="zh-CN" altLang="en-US" sz="34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艾</a:t>
            </a:r>
            <a:r>
              <a:rPr lang="zh-CN" altLang="en-US" sz="34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城首战失败（</a:t>
            </a:r>
            <a:r>
              <a:rPr lang="en-US" altLang="zh-CN" sz="34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</a:t>
            </a:r>
            <a:r>
              <a:rPr lang="zh-CN" altLang="en-US" sz="34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章）</a:t>
            </a:r>
          </a:p>
          <a:p>
            <a:pPr lvl="1" algn="just">
              <a:lnSpc>
                <a:spcPct val="150000"/>
              </a:lnSpc>
            </a:pPr>
            <a:r>
              <a:rPr lang="zh-CN" altLang="en-US" sz="34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攻克</a:t>
            </a:r>
            <a:r>
              <a:rPr lang="zh-CN" altLang="en-US" sz="34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艾城（</a:t>
            </a:r>
            <a:r>
              <a:rPr lang="en-US" altLang="zh-CN" sz="34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</a:t>
            </a:r>
            <a:r>
              <a:rPr lang="zh-CN" altLang="en-US" sz="34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章）</a:t>
            </a:r>
          </a:p>
        </p:txBody>
      </p:sp>
    </p:spTree>
    <p:extLst>
      <p:ext uri="{BB962C8B-B14F-4D97-AF65-F5344CB8AC3E}">
        <p14:creationId xmlns:p14="http://schemas.microsoft.com/office/powerpoint/2010/main" val="290865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200" b="1" u="sng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约书亚记回顾：</a:t>
            </a:r>
            <a:endParaRPr lang="en-US" altLang="zh-CN" sz="3200" b="1" u="sng" kern="100" spc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lvl="1" algn="just">
              <a:lnSpc>
                <a:spcPct val="150000"/>
              </a:lnSpc>
            </a:pPr>
            <a:r>
              <a:rPr lang="zh-CN" altLang="en-US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基</a:t>
            </a:r>
            <a:r>
              <a:rPr lang="zh-CN" altLang="en-US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遍人欺骗约书亚，与以色列人结盟（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</a:t>
            </a:r>
            <a:r>
              <a:rPr lang="zh-CN" altLang="en-US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章）</a:t>
            </a:r>
          </a:p>
          <a:p>
            <a:pPr lvl="1" algn="just">
              <a:lnSpc>
                <a:spcPct val="150000"/>
              </a:lnSpc>
            </a:pPr>
            <a:r>
              <a:rPr lang="zh-CN" altLang="en-US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以色列与</a:t>
            </a:r>
            <a:r>
              <a:rPr lang="zh-CN" altLang="en-US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南方五王争战，后与北方诸王争战并得胜（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10-11</a:t>
            </a:r>
            <a:r>
              <a:rPr lang="zh-CN" altLang="en-US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章）</a:t>
            </a:r>
          </a:p>
          <a:p>
            <a:pPr lvl="1" algn="just">
              <a:lnSpc>
                <a:spcPct val="150000"/>
              </a:lnSpc>
            </a:pPr>
            <a:r>
              <a:rPr lang="zh-CN" altLang="en-US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约</a:t>
            </a:r>
            <a:r>
              <a:rPr lang="zh-CN" altLang="en-US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书亚给以色列各支派分地（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12-19</a:t>
            </a:r>
            <a:r>
              <a:rPr lang="zh-CN" altLang="en-US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章）</a:t>
            </a:r>
          </a:p>
          <a:p>
            <a:pPr lvl="1" algn="just">
              <a:lnSpc>
                <a:spcPct val="150000"/>
              </a:lnSpc>
            </a:pPr>
            <a:r>
              <a:rPr lang="zh-CN" altLang="en-US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约</a:t>
            </a:r>
            <a:r>
              <a:rPr lang="zh-CN" altLang="en-US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书亚设立六座逃</a:t>
            </a:r>
            <a:r>
              <a:rPr lang="zh-CN" altLang="en-US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城（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</a:t>
            </a:r>
            <a:r>
              <a:rPr lang="zh-CN" altLang="en-US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章）</a:t>
            </a:r>
          </a:p>
          <a:p>
            <a:pPr lvl="1" algn="just">
              <a:lnSpc>
                <a:spcPct val="150000"/>
              </a:lnSpc>
            </a:pPr>
            <a:r>
              <a:rPr lang="zh-CN" altLang="en-US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利</a:t>
            </a:r>
            <a:r>
              <a:rPr lang="zh-CN" altLang="en-US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未人的产业（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</a:t>
            </a:r>
            <a:r>
              <a:rPr lang="zh-CN" altLang="en-US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章）</a:t>
            </a:r>
          </a:p>
          <a:p>
            <a:pPr lvl="1" algn="just">
              <a:lnSpc>
                <a:spcPct val="150000"/>
              </a:lnSpc>
            </a:pPr>
            <a:r>
              <a:rPr lang="zh-CN" altLang="en-US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约</a:t>
            </a:r>
            <a:r>
              <a:rPr lang="zh-CN" altLang="en-US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书亚遗训（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23-24</a:t>
            </a:r>
            <a:r>
              <a:rPr lang="zh-CN" altLang="en-US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章）</a:t>
            </a:r>
          </a:p>
        </p:txBody>
      </p:sp>
    </p:spTree>
    <p:extLst>
      <p:ext uri="{BB962C8B-B14F-4D97-AF65-F5344CB8AC3E}">
        <p14:creationId xmlns:p14="http://schemas.microsoft.com/office/powerpoint/2010/main" val="2168232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3000"/>
              </a:lnSpc>
              <a:spcAft>
                <a:spcPts val="0"/>
              </a:spcAft>
              <a:buNone/>
            </a:pPr>
            <a:r>
              <a:rPr lang="zh-CN" altLang="en-US" sz="3600" b="1" u="sng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分享讨论：</a:t>
            </a:r>
            <a:endParaRPr lang="en-US" altLang="zh-CN" sz="3600" b="1" u="sng" kern="100" spc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3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</a:t>
            </a:r>
            <a:r>
              <a:rPr lang="zh-CN" altLang="en-US" sz="36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书亚记中的那一段经文给我最大的触动，为什么？给我今天的信心生活带来怎样的益处？</a:t>
            </a:r>
          </a:p>
          <a:p>
            <a:pPr marL="514350" indent="-514350" algn="just">
              <a:lnSpc>
                <a:spcPct val="113000"/>
              </a:lnSpc>
              <a:spcAft>
                <a:spcPts val="0"/>
              </a:spcAft>
              <a:buAutoNum type="arabicParenR"/>
            </a:pPr>
            <a:endParaRPr lang="zh-CN" altLang="en-US" sz="3600" b="1" kern="100" spc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3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</a:t>
            </a:r>
            <a:r>
              <a:rPr lang="zh-CN" altLang="en-US" sz="36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约书亚说过的一句给我触动最大的话，为什么给我带来最大的触动？</a:t>
            </a: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17389</TotalTime>
  <Words>263</Words>
  <Application>Microsoft Office PowerPoint</Application>
  <PresentationFormat>On-screen Show (4:3)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微软雅黑</vt:lpstr>
      <vt:lpstr>新細明體</vt:lpstr>
      <vt:lpstr>宋体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BCCC</cp:lastModifiedBy>
  <cp:revision>1699</cp:revision>
  <dcterms:created xsi:type="dcterms:W3CDTF">2014-02-25T17:54:08Z</dcterms:created>
  <dcterms:modified xsi:type="dcterms:W3CDTF">2023-06-10T03:17:49Z</dcterms:modified>
</cp:coreProperties>
</file>