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4"/>
  </p:notesMasterIdLst>
  <p:handoutMasterIdLst>
    <p:handoutMasterId r:id="rId15"/>
  </p:handoutMasterIdLst>
  <p:sldIdLst>
    <p:sldId id="3840" r:id="rId2"/>
    <p:sldId id="4192" r:id="rId3"/>
    <p:sldId id="4193" r:id="rId4"/>
    <p:sldId id="4194" r:id="rId5"/>
    <p:sldId id="4195" r:id="rId6"/>
    <p:sldId id="4196" r:id="rId7"/>
    <p:sldId id="4197" r:id="rId8"/>
    <p:sldId id="4198" r:id="rId9"/>
    <p:sldId id="4067" r:id="rId10"/>
    <p:sldId id="4128" r:id="rId11"/>
    <p:sldId id="4178" r:id="rId12"/>
    <p:sldId id="1098" r:id="rId1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72" d="100"/>
          <a:sy n="72" d="100"/>
        </p:scale>
        <p:origin x="1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2024/4/12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2024/4/12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2024/4/12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2024/4/12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2024/4/12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2024/4/12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2024/4/12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2024/4/12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2024/4/12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2024/4/12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2024/4/12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2024/4/12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2024/4/12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2024/4/12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7:1-17】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基列耶琳人就下来，将耶和华的约柜接上去，放在山上亚比拿达的家中，分派他儿子以利亚撒看守耶和华的约柜。</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Jearim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came and took the ark of the Lord, and brought it into the house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on the hill, and consecrated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to keep the ark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约柜在基列耶琳许久。过了二十年，以色列全家都倾向耶和华。</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that the ark remained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Jearim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 long time; it was there twenty years. And all the house of Israel lamented after the Lord.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柜在基列耶琳</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“隐藏的”约柜</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“约柜”隐藏，以色列人转向神</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人的悔改与争战</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撒母耳带领以色列人认罪悔改</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信仰复兴立刻招致仇敌攻击</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撒母耳专心仰望神</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撒母耳向神献祭，祷告。</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立石纪念</a:t>
            </a:r>
          </a:p>
        </p:txBody>
      </p:sp>
    </p:spTree>
    <p:extLst>
      <p:ext uri="{BB962C8B-B14F-4D97-AF65-F5344CB8AC3E}">
        <p14:creationId xmlns:p14="http://schemas.microsoft.com/office/powerpoint/2010/main" val="32448268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面对敌人非利士人，以色列人从前期望靠约柜带来胜利，但是却遭遇失败；这次没有约柜在场，反而战胜非利士人。讨论以色列人由此经历后，对神的认识和信心应得到怎样的改变？给今天的我们带来怎样的提醒警示？</a:t>
            </a:r>
          </a:p>
          <a:p>
            <a:pPr marL="0" indent="0" algn="just">
              <a:lnSpc>
                <a:spcPct val="120000"/>
              </a:lnSpc>
              <a:spcAft>
                <a:spcPts val="0"/>
              </a:spcAft>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列举圣经中，每当信仰复兴时，就很快招致仇敌攻击的事例？分享自己类似的经历（如有），自己从中得到怎样的收获（益处）？</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7:1-17】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撒母耳对以色列全家说：“你们若一心归顺耶和华，就要把外邦的神和亚斯他录从你们中间除掉，专心归向耶和华，单单地侍奉祂。祂必救你们脱离非利士人的手。” </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Samuel spoke to all the house of Israel, saying, “If you return to the Lord with all your hearts, then put away the foreign gods and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Ashtoreths</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from among you, and prepare your hearts for the Lord, and serve Him only; and He will deliver you from the hand of the Philistines.”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以色列人就除掉诸巴力和亚斯他录，单单地侍奉耶和华。</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children of Israel put away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Baals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Ashtoreths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served the Lord only.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724417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7:1-17】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撒母耳说：“要使以色列众人聚集在米斯巴，我好为你们祷告耶和华。”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Samuel said, “Gather all Israel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I will pray to the Lord for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他们就聚集在米斯巴，打水浇在耶和华面前，当日禁食，说：“我们得罪了耶和华。”于是撒母耳在米斯巴审判以色列人。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they gathered together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drew water, and poured it out before the Lord. And they fasted that day, and said there, “We have sinned against the Lord.” And Samuel judged the children of Israel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724417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7:1-17】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非利士人听见以色列人聚集在米斯巴，非利士的首领就上来要攻击以色列人。以色列人听见，就惧怕非利士人。</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Now when the Philistines heard that the children of Israel had gathered together at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lords of the Philistines went up against Israel. And when the children of Israel heard of it, they were afraid of the Philistines.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以色列人对撒母耳说：“愿你不住地为我们呼求耶和华我们的　神，救我们脱离非利士人的手。”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the children of Israel said to Samuel, “Do not cease to cry out to the Lord our God for us, that He may save us from the hand of the Philistines.”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724417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7:1-17】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撒母耳就把一只吃奶的羊羔献与耶和华作全牲的燔祭，为以色列人呼求耶和华。耶和华就应允他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Samuel took a suckling lamb and offered it as a whole burnt offering to the Lord. Then Samuel cried out to the Lord for Israel, and the Lord answered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撒母耳正献燔祭的时候，非利士人前来要与以色列人争战。当日，耶和华大发雷声，惊乱非利士人，他们就败在以色列人面前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as Samuel was offering up the burnt offering, the Philistines drew near to battle against Israel. But the Lord thundered with a loud thunder upon the Philistines that day, and so confused them that they were overcome before Israel.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724417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7:1-17】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以色列人从米斯巴出来，追赶非利士人，击杀他们，直到伯甲的下边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of Israel went out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pursued the Philistines, and drove them back as far as below Beth Car.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撒母耳将一块石头立在米斯巴和善的中间，给石头起名叫以便以谢，说：“到如今耶和华都帮助我们。”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Samuel took a stone and set it up between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Shen, and called its name Ebenezer, saying, “Thus far the Lord has helped us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724417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7:1-17】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从此，非利士人就被制伏，不敢再入以色列人的境内。撒母耳作士师的时候，耶和华的手攻击非利士人。</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the Philistines were subdued, and they did not come anymore into the territory of Israel. And the hand of the Lord was against the Philistines all the days of Samuel.</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非利士人所取以色列人的城邑，从以革伦直到迦特，都归以色列人了。属这些城的四境，以色列人也从非利士人手下收回。那时以色列人与亚摩利人和好。</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the cities which the Philistines had taken from Israel were restored to Israel, from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to Gath; and Israel recovered its territory from the hands of the Philistines. Also there was peace between Israel and the Amorites.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724417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7:1-17】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撒母耳平生作以色列的士师。</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Samuel judged Israel all the days of his life.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他每年巡行到伯特利、吉甲、米斯巴，在这几处审判以色列人。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went from year to year on a circuit to Bethel, Gilgal,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judged Israel in all those places.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随后回到拉玛，因为他的家在那里，也在那里审判以色列人，且为耶和华筑了一座坛。</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he always returned to Ramah, for his home was there. There he judged Israel, and there he built an altar to the Lord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724417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基列耶琳人约柜接走，并看守约柜许久（</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以色列人除掉偶像，认罪悔改，回转专心侍奉神（</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3-6</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撒母耳向神献祭并祷告祈求神，神击败非利士人的侵略（</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7-11</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撒母耳立石纪念神对以色列人的保守帮助，非利士人被制服（</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12-14</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撒母耳作士师治理以色列（</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15-17</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21048</TotalTime>
  <Words>1331</Words>
  <Application>Microsoft Office PowerPoint</Application>
  <PresentationFormat>On-screen Show (4:3)</PresentationFormat>
  <Paragraphs>47</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1912</cp:revision>
  <dcterms:created xsi:type="dcterms:W3CDTF">2014-02-25T17:54:08Z</dcterms:created>
  <dcterms:modified xsi:type="dcterms:W3CDTF">2024-04-13T03:16:57Z</dcterms:modified>
</cp:coreProperties>
</file>