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2"/>
  </p:notesMasterIdLst>
  <p:handoutMasterIdLst>
    <p:handoutMasterId r:id="rId13"/>
  </p:handoutMasterIdLst>
  <p:sldIdLst>
    <p:sldId id="3840" r:id="rId2"/>
    <p:sldId id="4551" r:id="rId3"/>
    <p:sldId id="4552" r:id="rId4"/>
    <p:sldId id="4553" r:id="rId5"/>
    <p:sldId id="4554" r:id="rId6"/>
    <p:sldId id="4555" r:id="rId7"/>
    <p:sldId id="4558" r:id="rId8"/>
    <p:sldId id="4422" r:id="rId9"/>
    <p:sldId id="4423" r:id="rId10"/>
    <p:sldId id="4425" r:id="rId1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90" d="100"/>
          <a:sy n="90" d="100"/>
        </p:scale>
        <p:origin x="-139"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2024/10/31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2024/10/31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2024/10/31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2024/10/31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2024/10/31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2024/10/31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2024/10/31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2024/10/31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2024/10/31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2024/10/31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2024/10/31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2024/10/31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2024/10/31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2024/10/31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31:1-13】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非利士人与以色列人争战。以色列人在非利士人面前逃跑，在基利波有被杀仆倒的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Philistines fought against Israel; and the men of Israel fled from before the Philistines, and fell slain on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Gilboa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非利士人紧追扫罗和他儿子们，就杀了扫罗的儿子约拿单、亚比拿达、麦基舒亚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Philistines followed hard after Saul and his sons. And the Philistines killed Jonathan,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Malchishua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Saul’s sons.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大卫的挚友约拿单地上一生的结局给今天的我们带来怎样的提醒？</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是基列雅比人冒死取回扫罗及其儿子们的尸体安葬，而不是那些曾经跟从扫罗的人？（请参阅撒母耳记上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章。）给我们怎样的提醒？</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21-22》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讨论神立，废扫罗的原因？给我们怎样的提醒？</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31:1-13】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势派甚大，扫罗被弓箭手追上，射伤甚重，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battle became fierce against Saul. The archers hit him, and he was severely wounded by the archers.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就吩咐拿他兵器的人说：“你拔出刀来将我刺死，免得那些未受割礼的人来刺我、凌辱我。”但拿兵器的人甚惧怕，不肯刺他，扫罗就自己伏在刀上死了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said to his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“Draw your sword, and thrust me through with it, lest these uncircumcised men come and thrust me through and abuse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me.”But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would not, for he was greatly afraid. Therefore Saul took a sword and fell on it.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50277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31:1-13】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拿兵器的人见扫罗已死，也伏在刀上死了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saw that Saul was dead, he also fell on his sword, and died with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这样，扫罗和他三个儿子，与拿他兵器的人，以及跟随他的人，都一同死亡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his three sons,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men died together that same day.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50277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31:1-13】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住平原那边并约旦河西的以色列人，见以色列军兵逃跑，扫罗和他儿子都死了，也就弃城逃跑。非利士人便来住在其中。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when the men of Israel who were on the other side of the valley, and those who were on the other side of the Jordan, saw that the men of Israel had fled and that Saul and his sons were dead, they forsook the cities and fled; and the Philistines came and dwelt in them.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次日，非利士人来剥那被杀之人的衣服，看见扫罗和他三个儿子仆倒在基利波山，</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happened the next day, when the Philistines came to strip the slain, that they found Saul and his three sons fallen on Mount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Gilboa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50277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31:1-13】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就割下他的首级，剥了他的军装，打发人到非利士地的四境（“到”或作“送到”），报信与他们庙里的偶像和众民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cut off his head and stripped off his armor, and sent word throughout the land of the Philistines, to proclaim it in the temple of their idols and among the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又将扫罗的军装放在亚斯他录庙里，将他的尸身钉在伯珊的城墙上。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put his armor in the temple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Ashtoreths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fastened his body to the wall of Beth Shan.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50277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31:1-13】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基列雅比的居民听见非利士人向扫罗所行的事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heard what the Philistines had done to Saul,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他们中间所有的勇士就起身，走了一夜，将扫罗和他儿子的尸身从伯珊城墙上取下来，送到雅比那里用火烧了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valiant men arose and traveled all night, and took the body of Saul and the bodies of his sons from the wall of Beth Shan; and they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burned them there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502779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31:1-13】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将他们骸骨葬在雅比的垂丝柳树下，就禁食七日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took their bones and buried them under the tamarisk tree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fasted seven days.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629141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扫罗的军队被非利士人击败四散（</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扫罗的三个儿子被非利士人所杀（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扫罗受重伤，然后自尽（</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节）。给他拿兵器的人也自尽（</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节），以及所有跟随他的人死亡（</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扫罗的家园被非利士人占领（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非利士人羞辱扫罗及其儿子们的尸体来炫耀胜利（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8-10</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基列雅比人夺回扫罗和儿子们的尸体，并安葬（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罗之死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跟随扫罗的人也一同死亡</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扫罗的儿子也一同死亡</a:t>
            </a:r>
          </a:p>
          <a:p>
            <a:pPr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大卫当王的障碍完全消除</a:t>
            </a:r>
          </a:p>
          <a:p>
            <a:pPr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扫罗至死不向神呼求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双重自杀</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以色列人“国王迷思”的幻灭</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23761</TotalTime>
  <Words>899</Words>
  <Application>Microsoft Office PowerPoint</Application>
  <PresentationFormat>全屏显示(4:3)</PresentationFormat>
  <Paragraphs>49</Paragraphs>
  <Slides>10</Slides>
  <Notes>0</Notes>
  <HiddenSlides>0</HiddenSlides>
  <MMClips>0</MMClips>
  <ScaleCrop>false</ScaleCrop>
  <HeadingPairs>
    <vt:vector size="4" baseType="variant">
      <vt:variant>
        <vt:lpstr>主题</vt:lpstr>
      </vt:variant>
      <vt:variant>
        <vt:i4>1</vt:i4>
      </vt:variant>
      <vt:variant>
        <vt:lpstr>幻灯片标题</vt:lpstr>
      </vt:variant>
      <vt:variant>
        <vt:i4>10</vt:i4>
      </vt:variant>
    </vt:vector>
  </HeadingPairs>
  <TitlesOfParts>
    <vt:vector size="11"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2089</cp:revision>
  <dcterms:created xsi:type="dcterms:W3CDTF">2014-02-25T17:54:08Z</dcterms:created>
  <dcterms:modified xsi:type="dcterms:W3CDTF">2024-10-31T17:56:59Z</dcterms:modified>
</cp:coreProperties>
</file>