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000"/>
    <a:srgbClr val="680000"/>
    <a:srgbClr val="740000"/>
    <a:srgbClr val="600000"/>
    <a:srgbClr val="4D4D4D"/>
    <a:srgbClr val="FFFF66"/>
    <a:srgbClr val="CC9900"/>
    <a:srgbClr val="A80000"/>
    <a:srgbClr val="F27300"/>
    <a:srgbClr val="FEC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28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6614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45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76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94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590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61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7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579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49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01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403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94000">
              <a:srgbClr val="F27300"/>
            </a:gs>
            <a:gs pos="99000">
              <a:srgbClr val="FFC000"/>
            </a:gs>
            <a:gs pos="100000">
              <a:srgbClr val="4D08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E221F-A712-4D03-A39F-1A391A5DC30A}" type="datetimeFigureOut">
              <a:rPr lang="zh-CN" altLang="en-US" smtClean="0"/>
              <a:t>2024/11/29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08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267744" y="5733256"/>
            <a:ext cx="3235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2024 BCCC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1623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725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4D4D4D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妇人说：“我没有丈夫。”耶稣说：“你说没有丈夫，是不错的。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woman answered and said, “I have no </a:t>
            </a:r>
            <a:r>
              <a:rPr lang="en-US" altLang="zh-CN" sz="3000" b="1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husband.”Jesus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said to her, “You have well said, ‘I have no husband,’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你已经有五个丈夫，你现在有的，并不是你的丈夫，你这话是真的。”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you have had five husbands, and the one whom you now have is not your husband; in that you spoke truly.”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妇人说：“先生，我看出你是先知。</a:t>
            </a:r>
            <a:endParaRPr lang="en-US" altLang="zh-CN" sz="3000" b="1" dirty="0" smtClean="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“Sir, I perceive that You are a prophet.</a:t>
            </a:r>
          </a:p>
          <a:p>
            <a:pPr>
              <a:lnSpc>
                <a:spcPct val="120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07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6800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有一个撒玛利亚的妇人来打水，耶稣对她说：“请你给我水喝。” </a:t>
            </a:r>
            <a:r>
              <a:rPr lang="en-US" altLang="zh-CN" sz="28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 woman of Samaria came to draw water. Jesus said to her, “Give Me a drink.”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那时门徒进城买食物去了。</a:t>
            </a:r>
            <a:endParaRPr lang="en-US" altLang="zh-CN" sz="3000" b="1" dirty="0">
              <a:solidFill>
                <a:srgbClr val="68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His disciples had gone away into the city to buy food.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撒玛利亚的妇人对祂说：“你既是犹太人，怎么向我一个撒玛利亚妇人要水喝呢？”原来犹太人和撒玛利亚人没有来往。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woman of Samaria said to Him, “How is it that You, being a Jew, ask a drink from me, a Samaritan woman?” For Jews have no dealings with Samaritans.</a:t>
            </a:r>
          </a:p>
        </p:txBody>
      </p:sp>
    </p:spTree>
    <p:extLst>
      <p:ext uri="{BB962C8B-B14F-4D97-AF65-F5344CB8AC3E}">
        <p14:creationId xmlns:p14="http://schemas.microsoft.com/office/powerpoint/2010/main" val="405550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6800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耶稣回答说：“你若知道　神的恩赐，和对你说‘给我水喝’的是谁，你必早求祂，祂也必早给了你活水。”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her, “If you knew the gift of God, and who it is who says to you, ‘Give Me a drink,’ you would have asked Him, and He would have given you living water.”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680000"/>
                </a:solidFill>
                <a:ea typeface="微软雅黑" panose="020B0503020204020204" pitchFamily="34" charset="-122"/>
              </a:rPr>
              <a:t>妇人说：“先生，没有打水的器具，井又深，你从哪里得活水呢？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“Sir, You have nothing to draw with, and the well is deep. Where then do You get that living water?</a:t>
            </a:r>
          </a:p>
        </p:txBody>
      </p:sp>
    </p:spTree>
    <p:extLst>
      <p:ext uri="{BB962C8B-B14F-4D97-AF65-F5344CB8AC3E}">
        <p14:creationId xmlns:p14="http://schemas.microsoft.com/office/powerpoint/2010/main" val="16032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8600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我们的祖宗雅各将这井留给我们，他自己和儿子并牲畜也都喝这井里的水，难道你比他还大吗？”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Are You greater than our father Jacob, who gave us the well, and drank from it himself, as well as his sons and his livestock?”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耶稣回答说：“凡喝这水的，还要再渴；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her, “Whoever drinks of this water will thirst again,</a:t>
            </a: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32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6629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8600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人若喝我所赐的水，就永远不渴。我所赐的水要在他里头成为泉源，直涌到永生。” </a:t>
            </a:r>
            <a:r>
              <a:rPr lang="en-US" altLang="zh-CN" sz="28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whoever drinks of the water that I shall give him will never thirst. But the water that I shall give him will become in him a fountain of water springing up into everlasting life.”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妇人说：“先生，请把这水赐给我，叫我不渴，也不用来这么远打水。” 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woman said to Him, “Sir, give me this water, that I may not thirst, nor come here to draw.”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耶稣说：“你去叫你丈夫也到这里来。”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her, “Go, call your husband, and come here.”</a:t>
            </a:r>
          </a:p>
        </p:txBody>
      </p:sp>
    </p:spTree>
    <p:extLst>
      <p:ext uri="{BB962C8B-B14F-4D97-AF65-F5344CB8AC3E}">
        <p14:creationId xmlns:p14="http://schemas.microsoft.com/office/powerpoint/2010/main" val="16032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725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8600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妇人说：“我没有丈夫。”耶稣说：“你说没有丈夫，是不错的。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woman answered and said, “I have no </a:t>
            </a:r>
            <a:r>
              <a:rPr lang="en-US" altLang="zh-CN" sz="3000" b="1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husband.”Jesus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said to her, “You have well said, ‘I have no husband,’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你已经有五个丈夫，你现在有的，并不是你的丈夫，你这话是真的。”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you have had five husbands, and the one whom you now have is not your husband; in that you spoke truly.”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妇人说：“先生，我看出你是先知。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“Sir, I perceive that You are a prophet.</a:t>
            </a:r>
          </a:p>
          <a:p>
            <a:pPr>
              <a:lnSpc>
                <a:spcPct val="120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32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670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8600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妇人说：“我知道弥赛亚（就是那称为基督的）要来，祂来了，必将一切的事都告诉我们。” 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“I know that Messiah is coming” (who is called Christ). “When He comes, He will tell us all things.”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耶稣说：“这和你说话的就是祂。” 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Jesus said to her, “I who speak to you am He.”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那妇人就留下水罐子，往城里去，对众人说：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woman then left her </a:t>
            </a:r>
            <a:r>
              <a:rPr lang="en-US" altLang="zh-CN" sz="3000" b="1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waterpot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 went her way into the city, and said to the men,</a:t>
            </a:r>
          </a:p>
          <a:p>
            <a:pPr>
              <a:lnSpc>
                <a:spcPct val="120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07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725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8600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4】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29 “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你们来看，有一个人将我素来所行的一切事都给我说出来了，莫非这就是基督吗？” 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Come, see a Man who told me all things that I ever did. Could this be the Christ?”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众人就出城往耶稣那里去。</a:t>
            </a:r>
            <a:endParaRPr lang="en-US" altLang="zh-CN" sz="3000" b="1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went out of the city and came to Him.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那城里有好些撒玛利亚人信了耶稣，因为那妇人作见证说：“祂将我素来所行的一切事都给我说出来了。”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many of the Samaritans of that city believed in Him because of the word of the woman who testified, “He told me all that I ever did.”</a:t>
            </a:r>
          </a:p>
          <a:p>
            <a:pPr>
              <a:lnSpc>
                <a:spcPct val="120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07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076" y="151242"/>
            <a:ext cx="8856984" cy="670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15:11】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这些事我已经对你们说了，是要叫我的喜乐存在你们心里，并叫你们的喜乐可以满足。</a:t>
            </a:r>
          </a:p>
          <a:p>
            <a:pPr>
              <a:lnSpc>
                <a:spcPct val="120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These things I have spoken to you, that My joy may remain in you, and that your joy may be full.</a:t>
            </a:r>
          </a:p>
          <a:p>
            <a:pPr>
              <a:lnSpc>
                <a:spcPct val="120000"/>
              </a:lnSpc>
            </a:pPr>
            <a:endParaRPr lang="en-US" altLang="zh-CN" sz="3000" b="1" u="sng" dirty="0" smtClean="0">
              <a:solidFill>
                <a:srgbClr val="860000"/>
              </a:solidFill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000" b="1" u="sng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John 3:16】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000" b="1" dirty="0" smtClean="0">
                <a:solidFill>
                  <a:srgbClr val="860000"/>
                </a:solidFill>
                <a:ea typeface="微软雅黑" panose="020B0503020204020204" pitchFamily="34" charset="-122"/>
              </a:rPr>
              <a:t>　神爱世人，甚至将祂的独生子赐给他们，叫一切信祂的，不至灭亡，反得永生。</a:t>
            </a:r>
          </a:p>
          <a:p>
            <a:pPr>
              <a:lnSpc>
                <a:spcPct val="12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</p:txBody>
      </p:sp>
    </p:spTree>
    <p:extLst>
      <p:ext uri="{BB962C8B-B14F-4D97-AF65-F5344CB8AC3E}">
        <p14:creationId xmlns:p14="http://schemas.microsoft.com/office/powerpoint/2010/main" val="32707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1015</Words>
  <Application>Microsoft Office PowerPoint</Application>
  <PresentationFormat>全屏显示(4:3)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7</cp:revision>
  <dcterms:created xsi:type="dcterms:W3CDTF">2024-11-29T17:53:31Z</dcterms:created>
  <dcterms:modified xsi:type="dcterms:W3CDTF">2024-11-29T18:31:32Z</dcterms:modified>
</cp:coreProperties>
</file>