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3">
  <p:sldMasterIdLst>
    <p:sldMasterId id="2147483684" r:id="rId1"/>
  </p:sldMasterIdLst>
  <p:notesMasterIdLst>
    <p:notesMasterId r:id="rId6"/>
  </p:notesMasterIdLst>
  <p:handoutMasterIdLst>
    <p:handoutMasterId r:id="rId7"/>
  </p:handoutMasterIdLst>
  <p:sldIdLst>
    <p:sldId id="4667" r:id="rId2"/>
    <p:sldId id="5213" r:id="rId3"/>
    <p:sldId id="5622" r:id="rId4"/>
    <p:sldId id="4425" r:id="rId5"/>
  </p:sldIdLst>
  <p:sldSz cx="9144000" cy="6858000" type="screen4x3"/>
  <p:notesSz cx="6858000" cy="9144000"/>
  <p:defaultTextStyle>
    <a:defPPr>
      <a:defRPr lang="zh-CN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5274" autoAdjust="0"/>
    <p:restoredTop sz="94660"/>
  </p:normalViewPr>
  <p:slideViewPr>
    <p:cSldViewPr>
      <p:cViewPr varScale="1">
        <p:scale>
          <a:sx n="69" d="100"/>
          <a:sy n="69" d="100"/>
        </p:scale>
        <p:origin x="252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45FF88A4-DA15-44AE-9ACB-2C0F00349ACB}" type="datetimeFigureOut">
              <a:rPr lang="zh-CN" altLang="en-US"/>
              <a:pPr>
                <a:defRPr/>
              </a:pPr>
              <a:t>2026/7/3</a:t>
            </a:fld>
            <a:endParaRPr lang="zh-CN" altLang="en-US" dirty="0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7DFEFF22-6FBB-4B82-B223-80991887E2F0}" type="slidenum">
              <a:rPr lang="zh-CN" altLang="en-US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62834960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D825422E-ADD0-4F91-A41D-C1A34FECA782}" type="datetimeFigureOut">
              <a:rPr lang="zh-CN" altLang="en-US"/>
              <a:pPr>
                <a:defRPr/>
              </a:pPr>
              <a:t>2026/7/3</a:t>
            </a:fld>
            <a:endParaRPr lang="zh-CN" altLang="en-US" dirty="0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CN" altLang="en-US" noProof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zh-TW" altLang="en-US"/>
              <a:t>按一下此處編輯母版文本樣式</a:t>
            </a:r>
            <a:endParaRPr lang="zh-CN" altLang="en-US"/>
          </a:p>
          <a:p>
            <a:pPr lvl="1"/>
            <a:r>
              <a:rPr lang="zh-CN" altLang="en-US"/>
              <a:t>第二級</a:t>
            </a:r>
          </a:p>
          <a:p>
            <a:pPr lvl="2"/>
            <a:r>
              <a:rPr lang="zh-CN" altLang="en-US"/>
              <a:t>第三級</a:t>
            </a:r>
          </a:p>
          <a:p>
            <a:pPr lvl="3"/>
            <a:r>
              <a:rPr lang="zh-CN" altLang="en-US"/>
              <a:t>第四級</a:t>
            </a:r>
          </a:p>
          <a:p>
            <a:pPr lvl="4"/>
            <a:r>
              <a:rPr lang="zh-CN" altLang="en-US"/>
              <a:t>第五級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7FB4920C-7358-4336-83CC-4FE3C101A02B}" type="slidenum">
              <a:rPr lang="zh-CN" altLang="en-US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13808568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139B5F6-6126-490E-A5EC-A0B9504010A5}" type="datetimeFigureOut">
              <a:rPr lang="zh-CN" altLang="en-US" smtClean="0"/>
              <a:pPr>
                <a:defRPr/>
              </a:pPr>
              <a:t>2026/7/3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B65023B-6A3C-4EA3-AE66-5A6D6590E647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154132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4090D6E-9A13-4644-A4C1-22BE64C39E05}" type="datetimeFigureOut">
              <a:rPr lang="zh-CN" altLang="en-US" smtClean="0"/>
              <a:pPr>
                <a:defRPr/>
              </a:pPr>
              <a:t>2026/7/3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8684164-7E1A-40D4-8814-0A5BCF4E4CD3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41484227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C8889E9-B0E2-4B6A-A1AD-98D2F671A2DE}" type="datetimeFigureOut">
              <a:rPr lang="zh-CN" altLang="en-US" smtClean="0"/>
              <a:pPr>
                <a:defRPr/>
              </a:pPr>
              <a:t>2026/7/3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7A43B09-A43D-4AD2-9451-1A5F8B21256B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7211284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0E26566-709C-466C-A58E-888040DB09C0}" type="datetimeFigureOut">
              <a:rPr lang="zh-CN" altLang="en-US" smtClean="0"/>
              <a:pPr>
                <a:defRPr/>
              </a:pPr>
              <a:t>2026/7/3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56D1800-9FCF-4317-920B-EE4D25C28943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0503427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86BCFBF-7E71-447B-87B1-D232EB2FAD6B}" type="datetimeFigureOut">
              <a:rPr lang="zh-CN" altLang="en-US" smtClean="0"/>
              <a:pPr>
                <a:defRPr/>
              </a:pPr>
              <a:t>2026/7/3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EEC1C10-A0E9-48D0-8E46-CD6986F599C9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0542545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4DFE745-25E9-41AF-92A2-C5E6FFDD60E1}" type="datetimeFigureOut">
              <a:rPr lang="zh-CN" altLang="en-US" smtClean="0"/>
              <a:pPr>
                <a:defRPr/>
              </a:pPr>
              <a:t>2026/7/3</a:t>
            </a:fld>
            <a:endParaRPr lang="zh-CN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3E18E86-74EB-473B-91FB-AE4B23832EE1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1843648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AA40F68-E40F-4345-9A9A-3DD81DE60C73}" type="datetimeFigureOut">
              <a:rPr lang="zh-CN" altLang="en-US" smtClean="0"/>
              <a:pPr>
                <a:defRPr/>
              </a:pPr>
              <a:t>2026/7/3</a:t>
            </a:fld>
            <a:endParaRPr lang="zh-CN" alt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6416818-4404-48B1-B5E7-E8B275A34C49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3163434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A8EBF2B-C289-4CAE-9C5A-9C852E19519D}" type="datetimeFigureOut">
              <a:rPr lang="zh-CN" altLang="en-US" smtClean="0"/>
              <a:pPr>
                <a:defRPr/>
              </a:pPr>
              <a:t>2026/7/3</a:t>
            </a:fld>
            <a:endParaRPr lang="zh-CN" alt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6CA6B60-DC72-4131-94D4-FD3CAE94C680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4719246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0755167-7E1B-4E1E-BC04-503C5BF8BA2C}" type="datetimeFigureOut">
              <a:rPr lang="zh-CN" altLang="en-US" smtClean="0"/>
              <a:pPr>
                <a:defRPr/>
              </a:pPr>
              <a:t>2026/7/3</a:t>
            </a:fld>
            <a:endParaRPr lang="zh-CN" alt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DA7F80B-CD6D-4911-8D5B-0E6E070FBD9E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9778986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3417081-F110-4DC0-8744-20C5B5A16697}" type="datetimeFigureOut">
              <a:rPr lang="zh-CN" altLang="en-US" smtClean="0"/>
              <a:pPr>
                <a:defRPr/>
              </a:pPr>
              <a:t>2026/7/3</a:t>
            </a:fld>
            <a:endParaRPr lang="zh-CN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D4A510-9858-4138-9E0E-74180DAEC5EC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8360934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5439424-2F4D-4107-8821-7DAB63618D84}" type="datetimeFigureOut">
              <a:rPr lang="zh-CN" altLang="en-US" smtClean="0"/>
              <a:pPr>
                <a:defRPr/>
              </a:pPr>
              <a:t>2026/7/3</a:t>
            </a:fld>
            <a:endParaRPr lang="zh-CN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1BA6713-7E43-4DA7-88F4-4DB161994D6B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5317488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50000"/>
              </a:schemeClr>
            </a:gs>
            <a:gs pos="48000">
              <a:schemeClr val="accent5">
                <a:lumMod val="50000"/>
              </a:schemeClr>
            </a:gs>
            <a:gs pos="69000">
              <a:schemeClr val="accent5">
                <a:lumMod val="50000"/>
              </a:schemeClr>
            </a:gs>
            <a:gs pos="97000">
              <a:schemeClr val="accent5">
                <a:lumMod val="50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DC8889E9-B0E2-4B6A-A1AD-98D2F671A2DE}" type="datetimeFigureOut">
              <a:rPr lang="zh-CN" altLang="en-US" smtClean="0"/>
              <a:pPr>
                <a:defRPr/>
              </a:pPr>
              <a:t>2026/7/3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87A43B09-A43D-4AD2-9451-1A5F8B21256B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68833586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-23664" y="0"/>
            <a:ext cx="9144000" cy="6858000"/>
          </a:xfrm>
        </p:spPr>
        <p:txBody>
          <a:bodyPr>
            <a:no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zh-CN" altLang="en-US" sz="34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为什么要写下</a:t>
            </a:r>
            <a:r>
              <a:rPr lang="en-US" altLang="zh-CN" sz="34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《</a:t>
            </a:r>
            <a:r>
              <a:rPr lang="zh-CN" altLang="en-US" sz="34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历代志</a:t>
            </a:r>
            <a:r>
              <a:rPr lang="en-US" altLang="zh-CN" sz="34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》</a:t>
            </a:r>
            <a:r>
              <a:rPr lang="zh-CN" altLang="en-US" sz="34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？</a:t>
            </a:r>
          </a:p>
          <a:p>
            <a:pPr algn="just">
              <a:lnSpc>
                <a:spcPct val="150000"/>
              </a:lnSpc>
            </a:pPr>
            <a:r>
              <a:rPr lang="zh-CN" altLang="en-US" sz="34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为了回归的百姓找回自己的身份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en-US" altLang="zh-CN" sz="34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1)	</a:t>
            </a:r>
            <a:r>
              <a:rPr lang="zh-CN" altLang="en-US" sz="34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找回自己的“身份”？我是谁？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en-US" altLang="zh-CN" sz="34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2)	</a:t>
            </a:r>
            <a:r>
              <a:rPr lang="zh-CN" altLang="en-US" sz="34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我的神是谁？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en-US" altLang="zh-CN" sz="34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3)	</a:t>
            </a:r>
            <a:r>
              <a:rPr lang="zh-CN" altLang="en-US" sz="34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我的盼望是什么？</a:t>
            </a:r>
          </a:p>
        </p:txBody>
      </p:sp>
    </p:spTree>
    <p:extLst>
      <p:ext uri="{BB962C8B-B14F-4D97-AF65-F5344CB8AC3E}">
        <p14:creationId xmlns:p14="http://schemas.microsoft.com/office/powerpoint/2010/main" val="35671494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en-US" altLang="zh-CN" sz="34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《</a:t>
            </a:r>
            <a:r>
              <a:rPr lang="zh-CN" altLang="en-US" sz="34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历代志</a:t>
            </a:r>
            <a:r>
              <a:rPr lang="en-US" altLang="zh-CN" sz="34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》</a:t>
            </a:r>
            <a:r>
              <a:rPr lang="zh-CN" altLang="en-US" sz="34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作者、写作背景、目的</a:t>
            </a:r>
          </a:p>
          <a:p>
            <a:pPr algn="just">
              <a:lnSpc>
                <a:spcPct val="150000"/>
              </a:lnSpc>
            </a:pPr>
            <a:r>
              <a:rPr lang="zh-CN" altLang="en-US" sz="34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作者：以斯拉</a:t>
            </a:r>
          </a:p>
          <a:p>
            <a:pPr algn="just">
              <a:lnSpc>
                <a:spcPct val="150000"/>
              </a:lnSpc>
            </a:pPr>
            <a:r>
              <a:rPr lang="zh-CN" altLang="en-US" sz="34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写作背景</a:t>
            </a:r>
          </a:p>
          <a:p>
            <a:pPr algn="just">
              <a:lnSpc>
                <a:spcPct val="150000"/>
              </a:lnSpc>
            </a:pPr>
            <a:r>
              <a:rPr lang="zh-CN" altLang="en-US" sz="34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写作目的</a:t>
            </a:r>
          </a:p>
          <a:p>
            <a:pPr marL="457200" lvl="1" indent="0" algn="just">
              <a:lnSpc>
                <a:spcPct val="150000"/>
              </a:lnSpc>
              <a:buNone/>
            </a:pPr>
            <a:r>
              <a:rPr lang="zh-CN" altLang="en-US" sz="30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怎样达到该目的？主题？</a:t>
            </a:r>
          </a:p>
          <a:p>
            <a:pPr marL="457200" lvl="1" indent="0" algn="just">
              <a:lnSpc>
                <a:spcPct val="150000"/>
              </a:lnSpc>
              <a:buNone/>
            </a:pPr>
            <a:r>
              <a:rPr lang="zh-CN" altLang="en-US" sz="30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第一，	神掌管历史</a:t>
            </a:r>
          </a:p>
          <a:p>
            <a:pPr marL="457200" lvl="1" indent="0" algn="just">
              <a:lnSpc>
                <a:spcPct val="150000"/>
              </a:lnSpc>
              <a:buNone/>
            </a:pPr>
            <a:r>
              <a:rPr lang="zh-CN" altLang="en-US" sz="30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第二，	神的拣选决定神百姓的身份</a:t>
            </a:r>
          </a:p>
          <a:p>
            <a:pPr marL="457200" lvl="1" indent="0" algn="just">
              <a:lnSpc>
                <a:spcPct val="150000"/>
              </a:lnSpc>
              <a:buNone/>
            </a:pPr>
            <a:r>
              <a:rPr lang="zh-CN" altLang="en-US" sz="30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第三，	敬拜神是神的百姓的第一任务</a:t>
            </a:r>
          </a:p>
          <a:p>
            <a:pPr algn="just">
              <a:lnSpc>
                <a:spcPct val="120000"/>
              </a:lnSpc>
            </a:pPr>
            <a:endParaRPr lang="zh-CN" altLang="en-US" sz="32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41657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en-US" altLang="zh-CN" sz="34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《</a:t>
            </a:r>
            <a:r>
              <a:rPr lang="zh-CN" altLang="en-US" sz="34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历代志上</a:t>
            </a:r>
            <a:r>
              <a:rPr lang="en-US" altLang="zh-CN" sz="34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》</a:t>
            </a:r>
            <a:r>
              <a:rPr lang="zh-CN" altLang="en-US" sz="34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的内容结构</a:t>
            </a:r>
          </a:p>
          <a:p>
            <a:pPr algn="just">
              <a:lnSpc>
                <a:spcPct val="150000"/>
              </a:lnSpc>
            </a:pPr>
            <a:r>
              <a:rPr lang="zh-CN" altLang="en-US" sz="34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第一部分：万民与选民的家谱（</a:t>
            </a:r>
            <a:r>
              <a:rPr lang="en-US" altLang="zh-CN" sz="34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1—9</a:t>
            </a:r>
            <a:r>
              <a:rPr lang="zh-CN" altLang="en-US" sz="34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章）</a:t>
            </a:r>
          </a:p>
          <a:p>
            <a:pPr algn="just">
              <a:lnSpc>
                <a:spcPct val="150000"/>
              </a:lnSpc>
            </a:pPr>
            <a:r>
              <a:rPr lang="zh-CN" altLang="en-US" sz="34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第二部分：扫罗的失败（</a:t>
            </a:r>
            <a:r>
              <a:rPr lang="en-US" altLang="zh-CN" sz="34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10</a:t>
            </a:r>
            <a:r>
              <a:rPr lang="zh-CN" altLang="en-US" sz="34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章）</a:t>
            </a:r>
          </a:p>
          <a:p>
            <a:pPr algn="just">
              <a:lnSpc>
                <a:spcPct val="150000"/>
              </a:lnSpc>
            </a:pPr>
            <a:r>
              <a:rPr lang="zh-CN" altLang="en-US" sz="34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第三部分：大卫国度的建立（</a:t>
            </a:r>
            <a:r>
              <a:rPr lang="en-US" altLang="zh-CN" sz="34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11—29</a:t>
            </a:r>
            <a:r>
              <a:rPr lang="zh-CN" altLang="en-US" sz="34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章）</a:t>
            </a:r>
          </a:p>
          <a:p>
            <a:pPr algn="just">
              <a:lnSpc>
                <a:spcPct val="120000"/>
              </a:lnSpc>
            </a:pPr>
            <a:endParaRPr lang="zh-CN" altLang="en-US" sz="32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03696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-9955" y="0"/>
            <a:ext cx="9144000" cy="6858000"/>
          </a:xfrm>
        </p:spPr>
        <p:txBody>
          <a:bodyPr>
            <a:noAutofit/>
          </a:bodyPr>
          <a:lstStyle/>
          <a:p>
            <a:pPr marL="0" indent="0" algn="just">
              <a:lnSpc>
                <a:spcPct val="120000"/>
              </a:lnSpc>
              <a:buNone/>
            </a:pPr>
            <a:r>
              <a:rPr lang="zh-CN" altLang="en-US" sz="32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问题讨论：</a:t>
            </a:r>
            <a:endParaRPr lang="en-US" altLang="zh-CN" sz="3200" b="1" u="sng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514350" indent="-514350" algn="just">
              <a:lnSpc>
                <a:spcPct val="120000"/>
              </a:lnSpc>
              <a:buAutoNum type="arabicParenR"/>
            </a:pPr>
            <a:r>
              <a:rPr lang="en-US" altLang="zh-CN" sz="32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	</a:t>
            </a:r>
            <a:r>
              <a:rPr lang="zh-CN" altLang="en-US" sz="32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查考</a:t>
            </a:r>
            <a:r>
              <a:rPr lang="en-US" altLang="zh-CN" sz="32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《</a:t>
            </a:r>
            <a:r>
              <a:rPr lang="zh-CN" altLang="en-US" sz="32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历代志</a:t>
            </a:r>
            <a:r>
              <a:rPr lang="en-US" altLang="zh-CN" sz="32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》</a:t>
            </a:r>
            <a:r>
              <a:rPr lang="zh-CN" altLang="en-US" sz="32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对于今天的基督徒（教会）的意义有哪些？</a:t>
            </a:r>
          </a:p>
          <a:p>
            <a:pPr marL="514350" indent="-514350" algn="just">
              <a:lnSpc>
                <a:spcPct val="120000"/>
              </a:lnSpc>
              <a:buAutoNum type="arabicParenR"/>
            </a:pPr>
            <a:r>
              <a:rPr lang="en-US" altLang="zh-CN" sz="32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	</a:t>
            </a:r>
            <a:r>
              <a:rPr lang="zh-CN" altLang="en-US" sz="32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讨论</a:t>
            </a:r>
            <a:r>
              <a:rPr lang="en-US" altLang="zh-CN" sz="32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《</a:t>
            </a:r>
            <a:r>
              <a:rPr lang="zh-CN" altLang="en-US" sz="32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历代志</a:t>
            </a:r>
            <a:r>
              <a:rPr lang="en-US" altLang="zh-CN" sz="32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》</a:t>
            </a:r>
            <a:r>
              <a:rPr lang="zh-CN" altLang="en-US" sz="32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为什么完全略去大卫犯罪的经历？为什么略去儿子押沙龙反叛父亲大卫的家庭悲剧？</a:t>
            </a:r>
            <a:r>
              <a:rPr lang="en-US" altLang="zh-CN" sz="32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《</a:t>
            </a:r>
            <a:r>
              <a:rPr lang="zh-CN" altLang="en-US" sz="32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历代志</a:t>
            </a:r>
            <a:r>
              <a:rPr lang="en-US" altLang="zh-CN" sz="32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》</a:t>
            </a:r>
            <a:r>
              <a:rPr lang="zh-CN" altLang="en-US" sz="32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为什么要“选择性叙事”？四卷福音书有选择性叙事吗？给我们带来怎样的思考？</a:t>
            </a:r>
          </a:p>
          <a:p>
            <a:pPr marL="514350" indent="-514350" algn="just">
              <a:lnSpc>
                <a:spcPct val="120000"/>
              </a:lnSpc>
              <a:buAutoNum type="arabicParenR"/>
            </a:pPr>
            <a:r>
              <a:rPr lang="en-US" altLang="zh-CN" sz="32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	</a:t>
            </a:r>
            <a:r>
              <a:rPr lang="zh-CN" altLang="en-US" sz="32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今天在教会中，有哪些“当代偶像”偷窃了神的百姓当归给神的敬拜？</a:t>
            </a:r>
          </a:p>
          <a:p>
            <a:pPr marL="514350" indent="-514350" algn="just">
              <a:lnSpc>
                <a:spcPct val="112000"/>
              </a:lnSpc>
              <a:buAutoNum type="arabicParenR"/>
            </a:pPr>
            <a:endParaRPr lang="zh-CN" altLang="en-US" sz="30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514350" indent="-514350" algn="just">
              <a:lnSpc>
                <a:spcPct val="112000"/>
              </a:lnSpc>
              <a:buAutoNum type="arabicParenR"/>
            </a:pPr>
            <a:endParaRPr lang="zh-CN" altLang="en-US" sz="30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514350" indent="-514350" algn="just">
              <a:lnSpc>
                <a:spcPct val="112000"/>
              </a:lnSpc>
              <a:buAutoNum type="arabicParenR"/>
            </a:pPr>
            <a:endParaRPr lang="zh-CN" altLang="en-US" sz="30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514350" indent="-514350" algn="just">
              <a:lnSpc>
                <a:spcPct val="112000"/>
              </a:lnSpc>
              <a:buAutoNum type="arabicParenR"/>
            </a:pPr>
            <a:endParaRPr lang="zh-CN" altLang="en-US" sz="32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12000"/>
              </a:lnSpc>
              <a:buNone/>
            </a:pPr>
            <a:endParaRPr lang="en-US" altLang="zh-CN" sz="30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12000"/>
              </a:lnSpc>
              <a:buNone/>
            </a:pPr>
            <a:endParaRPr lang="en-US" altLang="zh-CN" sz="30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124668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84026</TotalTime>
  <Words>367</Words>
  <Application>Microsoft Office PowerPoint</Application>
  <PresentationFormat>On-screen Show (4:3)</PresentationFormat>
  <Paragraphs>25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9" baseType="lpstr">
      <vt:lpstr>微软雅黑</vt:lpstr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>Windows 用户</dc:creator>
  <cp:lastModifiedBy>BCCC_User</cp:lastModifiedBy>
  <cp:revision>2549</cp:revision>
  <dcterms:created xsi:type="dcterms:W3CDTF">2014-02-25T17:54:08Z</dcterms:created>
  <dcterms:modified xsi:type="dcterms:W3CDTF">2026-07-04T03:21:01Z</dcterms:modified>
</cp:coreProperties>
</file>