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5622" r:id="rId2"/>
    <p:sldId id="4425" r:id="rId3"/>
    <p:sldId id="5623" r:id="rId4"/>
    <p:sldId id="5624" r:id="rId5"/>
    <p:sldId id="5625" r:id="rId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历代志上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第二</a:t>
            </a: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章经文概述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以色列（雅各）的十二个儿子（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2:1-2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支派家谱（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2:3-8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大卫的家谱（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2:9-17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迦勒的后裔（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2:18-24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耶拉篾、迦勒的后裔（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2:25-55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36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掌管历史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历史不是偶然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神一直在推进救赎计划（预备基督降临）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神的信实不因人的失败而改变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神“无条件”的拣选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神的拣选临到万民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神的眼目鉴察一切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神国度的包容性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不完美”的家谱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犹大长子珥之死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他玛竟是是法勒斯的母亲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亚干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基督徒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的两个误区：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一种：自卑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另一种：自义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  <a:endParaRPr lang="zh-CN" altLang="en-US" sz="30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连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上帝也许可在弥赛亚的家谱里出现罪人，这给我们在面对家人，亲人，身边的人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时，带来怎样的提醒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2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 startAt="2"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犹大的家谱怎样帮助当今的基督徒避免自义和自卑的两大误区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2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 startAt="2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在自己的信仰经历中，是否见证过“看似最不可能被神使用的‘污秽’人，结果却被神大大使用”，请分享自己从中得到怎样的启发和</a:t>
            </a:r>
            <a:r>
              <a:rPr lang="zh-CN" altLang="en-US" sz="32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提醒</a:t>
            </a:r>
            <a:r>
              <a:rPr lang="zh-CN" altLang="en-US" sz="32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83962</TotalTime>
  <Words>82</Words>
  <Application>Microsoft Office PowerPoint</Application>
  <PresentationFormat>全屏显示(4:3)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user</cp:lastModifiedBy>
  <cp:revision>2554</cp:revision>
  <dcterms:created xsi:type="dcterms:W3CDTF">2014-02-25T17:54:08Z</dcterms:created>
  <dcterms:modified xsi:type="dcterms:W3CDTF">2026-07-25T00:06:19Z</dcterms:modified>
</cp:coreProperties>
</file>