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</p:sldMasterIdLst>
  <p:notesMasterIdLst>
    <p:notesMasterId r:id="rId26"/>
  </p:notesMasterIdLst>
  <p:handoutMasterIdLst>
    <p:handoutMasterId r:id="rId27"/>
  </p:handoutMasterIdLst>
  <p:sldIdLst>
    <p:sldId id="305" r:id="rId3"/>
    <p:sldId id="306" r:id="rId4"/>
    <p:sldId id="373" r:id="rId5"/>
    <p:sldId id="386" r:id="rId6"/>
    <p:sldId id="387" r:id="rId7"/>
    <p:sldId id="372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401" r:id="rId17"/>
    <p:sldId id="402" r:id="rId18"/>
    <p:sldId id="399" r:id="rId19"/>
    <p:sldId id="400" r:id="rId20"/>
    <p:sldId id="403" r:id="rId21"/>
    <p:sldId id="404" r:id="rId22"/>
    <p:sldId id="405" r:id="rId23"/>
    <p:sldId id="406" r:id="rId24"/>
    <p:sldId id="407" r:id="rId2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3" d="100"/>
          <a:sy n="63" d="100"/>
        </p:scale>
        <p:origin x="110" y="57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18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0411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19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721661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20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624300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284585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613741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23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30034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55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4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899747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5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15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517405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16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795513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4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1-8】1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弟兄們，我如今把先前所傳給你們的福音，告訴你們知道。這福音你們也領受了，又靠著站立得住；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Moreover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, brethren, I declare to you the gospel which I preached to you, which also you received and in which you stand,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並且你們若不是徒然相信，能以持守我所傳給你們的，就必因這福音得救。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by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which also you are saved, if you hold fast that word which I preached to you--unless you believed in vain.</a:t>
            </a:r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在亞當裡眾人都死了，照樣，在基督裡眾人也都要復活。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as in Adam all die, even so in Christ all shall be made alive.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23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但各人是按著自己的次序復活，初熟的果子是基督，以後在他來的時候，是那些屬基督的。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each one in his own order: Christ the </a:t>
            </a:r>
            <a:r>
              <a:rPr lang="en-US" altLang="zh-CN" sz="3600" b="1" dirty="0" err="1">
                <a:ea typeface="黑体" panose="02010609060101010101" pitchFamily="49" charset="-122"/>
              </a:rPr>
              <a:t>firstfruits</a:t>
            </a:r>
            <a:r>
              <a:rPr lang="en-US" altLang="zh-CN" sz="3600" b="1" dirty="0">
                <a:ea typeface="黑体" panose="02010609060101010101" pitchFamily="49" charset="-122"/>
              </a:rPr>
              <a:t>, afterward those who are Christ's at His coming.</a:t>
            </a:r>
          </a:p>
        </p:txBody>
      </p:sp>
    </p:spTree>
    <p:extLst>
      <p:ext uri="{BB962C8B-B14F-4D97-AF65-F5344CB8AC3E}">
        <p14:creationId xmlns:p14="http://schemas.microsoft.com/office/powerpoint/2010/main" val="1495607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9] 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你若口裡認耶穌為主，心裡信　神叫他從死裡復活，就必得救。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if you confess with your mouth, 'Jesus is Lord,' and believe in your heart that God raised him from the dead, you will be saved.</a:t>
            </a:r>
          </a:p>
        </p:txBody>
      </p:sp>
    </p:spTree>
    <p:extLst>
      <p:ext uri="{BB962C8B-B14F-4D97-AF65-F5344CB8AC3E}">
        <p14:creationId xmlns:p14="http://schemas.microsoft.com/office/powerpoint/2010/main" val="148466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35-40]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35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我就是生命的糧。到我這裡來的，必定不餓；信我的，永遠不渴。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declared, 'I am the bread of life. He who comes to me will never go hungry, and he who believes in me will never be thirsty.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36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只是我對你們說過，你們已經看見我，還是不信。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as I told you, you have seen me and still you do not believe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973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35-40]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37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凡父所賜給我的人，必到我這裡來；到我這裡來的，我總不丟棄他。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All </a:t>
            </a:r>
            <a:r>
              <a:rPr lang="en-US" altLang="zh-CN" sz="3600" b="1" dirty="0">
                <a:ea typeface="黑体" panose="02010609060101010101" pitchFamily="49" charset="-122"/>
              </a:rPr>
              <a:t>that the Father gives me will come to me, and whoever comes to me I will never drive away.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38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因為我從天上降下來，不是要按自己的意思行，乃是要按那差我來者的意思行。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 have come down from heaven not to do my will but to do the will of him who sent 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3285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35-40]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39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差我來者的意思，就是他所賜給我的，叫我一個也不失落，在末日卻叫他復活。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this is the will of him who sent me, that I shall lose none of all that he has given me, but raise them up at the last day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marL="0" indent="0">
              <a:buNone/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40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因為我父的意思是叫一切見子而信的人得永生，並且在末日我要叫他復活。” 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my Father's will is that everyone who looks to the Son and believes in him shall have eternal life, and I will raise him up at the last day.'</a:t>
            </a:r>
          </a:p>
        </p:txBody>
      </p:sp>
    </p:spTree>
    <p:extLst>
      <p:ext uri="{BB962C8B-B14F-4D97-AF65-F5344CB8AC3E}">
        <p14:creationId xmlns:p14="http://schemas.microsoft.com/office/powerpoint/2010/main" val="72361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1-8】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弟兄們，我如今把先前所傳給你們的福音，告訴你們知道。這福音你們也領受了，又靠著站立得住；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Moreover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, brethren, I declare to you the gospel which I preached to you, which also you received and in which you stand,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並且你們若不是徒然相信，能以持守我所傳給你們的，就必因這福音得救。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by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which also you are saved, if you hold fast that word which I preached to you--unless you believed in vain.</a:t>
            </a:r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63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】</a:t>
            </a:r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我當日所領受又傳給你們的，第一，就是基督照聖經所說，為我們的罪死了，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delivered to you first of all that which I also received: that Christ died for our sins according to the Scriptures,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而且埋葬了，又照聖經所說，第三天復活了，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that He was buried, and that He rose again the third day according to the Scriptures,</a:t>
            </a:r>
          </a:p>
        </p:txBody>
      </p:sp>
    </p:spTree>
    <p:extLst>
      <p:ext uri="{BB962C8B-B14F-4D97-AF65-F5344CB8AC3E}">
        <p14:creationId xmlns:p14="http://schemas.microsoft.com/office/powerpoint/2010/main" val="308026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並且顯給磯法看，然後顯給十二使徒看，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Cephas, then by the twelve.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後來一時顯給五百多弟兄看，其中一大半到如今還在，卻也有已經睡了的。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After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over five hundred brethren at once, of whom the greater part remain to the present, but some have fallen asleep.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0966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以後顯給雅各看，再顯給眾使徒看，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After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James, then by all the apostles.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末了，也顯給我看。我如同未到產期而生的人一般。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last of all He was seen by me also, as by one born out of due time.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15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你若口裡認耶穌為主，心裡信　神叫他從死裡復活，就必得救。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if you confess with your mouth, 'Jesus is Lord,' and believe in your heart that God raised him from the dead, you will be saved.</a:t>
            </a:r>
          </a:p>
        </p:txBody>
      </p:sp>
    </p:spTree>
    <p:extLst>
      <p:ext uri="{BB962C8B-B14F-4D97-AF65-F5344CB8AC3E}">
        <p14:creationId xmlns:p14="http://schemas.microsoft.com/office/powerpoint/2010/main" val="253304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】</a:t>
            </a:r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我當日所領受又傳給你們的，第一，就是基督照聖經所說，為我們的罪死了，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delivered to you first of all that which I also received: that Christ died for our sins according to the Scriptures,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而且埋葬了，又照聖經所說，第三天復活了，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that He was buried, and that He rose again the third day according to the Scriptures,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哥林多前書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15: 51-58】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我如今把一件奧秘的事告訴你們，我們不是都要睡覺，乃是都要改變，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Behold</a:t>
            </a:r>
            <a:r>
              <a:rPr lang="en-US" altLang="zh-CN" sz="3600" b="1" dirty="0">
                <a:ea typeface="黑体" panose="02010609060101010101" pitchFamily="49" charset="-122"/>
              </a:rPr>
              <a:t>, I tell you a mystery: We shall not all sleep, but we shall all be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changed—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就在一霎時，眨眼之間，號筒末次吹響的時候；因號筒要響，死人要復活，成為不朽壞的，我們也要改變。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in </a:t>
            </a:r>
            <a:r>
              <a:rPr lang="en-US" altLang="zh-CN" sz="3600" b="1" dirty="0">
                <a:ea typeface="黑体" panose="02010609060101010101" pitchFamily="49" charset="-122"/>
              </a:rPr>
              <a:t>a moment, in the twinkling of an eye, at the last trumpet. For the trumpet will sound, and the dead will be raised incorruptible, and we shall be changed.</a:t>
            </a:r>
          </a:p>
        </p:txBody>
      </p:sp>
    </p:spTree>
    <p:extLst>
      <p:ext uri="{BB962C8B-B14F-4D97-AF65-F5344CB8AC3E}">
        <p14:creationId xmlns:p14="http://schemas.microsoft.com/office/powerpoint/2010/main" val="23853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哥林多前書</a:t>
            </a:r>
            <a:r>
              <a:rPr lang="en-US" altLang="zh-CN" sz="3600" b="1" dirty="0">
                <a:ea typeface="黑体" panose="02010609060101010101" pitchFamily="49" charset="-122"/>
              </a:rPr>
              <a:t>1 Corinthians 15: 51-58】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這必朽壞的總要變成不朽壞的（“變成”原文作“穿”。下同），這必死的總要變成不死的。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this corruptible must put on incorruption, and this mortal must put on immortality.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這必朽壞的既變成不朽壞的，這必死的既變成不死的，那時經上所記“死被得勝吞滅”的話就應驗了。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when this corruptible has put on incorruption, and this mortal has put on immortality, then shall be brought to pass the saying that is written: "Death is swallowed up in victory."</a:t>
            </a:r>
          </a:p>
        </p:txBody>
      </p:sp>
    </p:spTree>
    <p:extLst>
      <p:ext uri="{BB962C8B-B14F-4D97-AF65-F5344CB8AC3E}">
        <p14:creationId xmlns:p14="http://schemas.microsoft.com/office/powerpoint/2010/main" val="131978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51-58】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死啊，你得勝的權勢在哪裡？死啊，你的毒鉤在哪裡？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O Death, where is your sting? O Hades, where is your victory?"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死的毒鉤就是罪，罪的權勢就是律法。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 </a:t>
            </a:r>
            <a:r>
              <a:rPr lang="en-US" altLang="zh-CN" sz="3600" b="1" dirty="0">
                <a:ea typeface="黑体" panose="02010609060101010101" pitchFamily="49" charset="-122"/>
              </a:rPr>
              <a:t>sting of death is sin, and the strength of sin is the law.</a:t>
            </a:r>
          </a:p>
        </p:txBody>
      </p:sp>
    </p:spTree>
    <p:extLst>
      <p:ext uri="{BB962C8B-B14F-4D97-AF65-F5344CB8AC3E}">
        <p14:creationId xmlns:p14="http://schemas.microsoft.com/office/powerpoint/2010/main" val="329450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51-58】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smtClean="0">
                <a:ea typeface="黑体" panose="02010609060101010101" pitchFamily="49" charset="-122"/>
              </a:rPr>
              <a:t>57</a:t>
            </a:r>
            <a:r>
              <a:rPr lang="zh-CN" altLang="en-US" sz="3600" b="1" smtClean="0">
                <a:ea typeface="黑体" panose="02010609060101010101" pitchFamily="49" charset="-122"/>
              </a:rPr>
              <a:t>感謝　神，使我們藉著我們的主耶穌基督得勝。</a:t>
            </a:r>
          </a:p>
          <a:p>
            <a:pPr algn="l"/>
            <a:r>
              <a:rPr lang="en-US" altLang="zh-CN" sz="3600" b="1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thanks be to God, who gives us the victory through our Lord Jesus Christ.</a:t>
            </a:r>
          </a:p>
          <a:p>
            <a:pPr algn="l"/>
            <a:r>
              <a:rPr lang="en-US" altLang="zh-CN" sz="3600" b="1" smtClean="0">
                <a:ea typeface="黑体" panose="02010609060101010101" pitchFamily="49" charset="-122"/>
              </a:rPr>
              <a:t>58</a:t>
            </a:r>
            <a:r>
              <a:rPr lang="zh-CN" altLang="en-US" sz="3600" b="1" smtClean="0">
                <a:ea typeface="黑体" panose="02010609060101010101" pitchFamily="49" charset="-122"/>
              </a:rPr>
              <a:t>所以，我親愛的弟兄們，你們務要堅固，不可搖動，常常竭力多作主工，因為知道你們的勞苦，在主裡面不是徒然的。</a:t>
            </a:r>
          </a:p>
          <a:p>
            <a:pPr algn="l"/>
            <a:r>
              <a:rPr lang="en-US" altLang="zh-CN" sz="3600" b="1" smtClean="0">
                <a:ea typeface="黑体" panose="02010609060101010101" pitchFamily="49" charset="-122"/>
              </a:rPr>
              <a:t>Therefore</a:t>
            </a:r>
            <a:r>
              <a:rPr lang="en-US" altLang="zh-CN" sz="3600" b="1" dirty="0">
                <a:ea typeface="黑体" panose="02010609060101010101" pitchFamily="49" charset="-122"/>
              </a:rPr>
              <a:t>, my beloved brethren, be steadfast, immovable, always abounding in the work of the Lord, knowing that your labor is not in vain in the Lord.</a:t>
            </a:r>
          </a:p>
        </p:txBody>
      </p:sp>
    </p:spTree>
    <p:extLst>
      <p:ext uri="{BB962C8B-B14F-4D97-AF65-F5344CB8AC3E}">
        <p14:creationId xmlns:p14="http://schemas.microsoft.com/office/powerpoint/2010/main" val="210561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並且顯給磯法看，然後顯給十二使徒看，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Cephas, then by the twelve.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後來一時顯給五百多弟兄看，其中一大半到如今還在，卻也有已經睡了的。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After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over five hundred brethren at once, of whom the greater part remain to the present, but some have fallen asleep.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009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以後顯給雅各看，再顯給眾使徒看，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After </a:t>
            </a:r>
            <a:r>
              <a:rPr lang="en-US" altLang="zh-CN" sz="3600" b="1" dirty="0">
                <a:ea typeface="黑体" panose="02010609060101010101" pitchFamily="49" charset="-122"/>
              </a:rPr>
              <a:t>that He was seen by James, then by all the apostles.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末了，也顯給我看。我如同未到產期而生的人一般。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last of all He was seen by me also, as by one born out of due time.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724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576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既傳基督是從死裡復活了，怎麼在你們中間有人說沒有死人復活的事呢？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if Christ is preached that He has been raised from the dead, how do some among you say that there is no resurrection of the dead?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若沒有死人復活的事，基督也就沒有復活了。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if there is no resurrection of the dead, then Christ is not risen.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669087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>
                <a:ea typeface="黑体" panose="02010609060101010101" pitchFamily="49" charset="-122"/>
              </a:rPr>
              <a:t>若基督没有复活，我们所传的便是枉然，你们所信的也是枉然，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And if Christ is not risen, then our preaching is empty and your faith is also empty.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15</a:t>
            </a:r>
            <a:r>
              <a:rPr lang="zh-CN" altLang="en-US" sz="3600" b="1" dirty="0">
                <a:ea typeface="黑体" panose="02010609060101010101" pitchFamily="49" charset="-122"/>
              </a:rPr>
              <a:t>并且明显我们是为　神妄作见证的，因我们见证　神是叫基督复活了。若死人真不复活，　神也就没有叫基督复活了。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Yes, and we are found false witnesses of God, because we have testified of God that He raised up Christ, whom He did not raise up--if in fact the dead do not rise.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16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因為死人若不復活，基督也就沒有復活了。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if the dead do not rise, then Christ is not risen.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17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基督若沒有復活，你們的信便是徒然，你們仍在罪裡，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if Christ is not risen, your faith is futile; you are still in your sins!</a:t>
            </a:r>
          </a:p>
        </p:txBody>
      </p:sp>
    </p:spTree>
    <p:extLst>
      <p:ext uri="{BB962C8B-B14F-4D97-AF65-F5344CB8AC3E}">
        <p14:creationId xmlns:p14="http://schemas.microsoft.com/office/powerpoint/2010/main" val="2906114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就是在基督裡睡了的人也滅亡了。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also those who have fallen asleep in Christ have perished.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我們若靠基督只在今生有指望，就算比眾人更可憐。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in this life only we have hope in Christ, we are of all men the most pitiable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568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林前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12-23】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但基督已經從死裡復活，成為睡了之人初熟的果子。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now Christ is risen from the dead, and has become the </a:t>
            </a:r>
            <a:r>
              <a:rPr lang="en-US" altLang="zh-CN" sz="3600" b="1" dirty="0" err="1">
                <a:ea typeface="黑体" panose="02010609060101010101" pitchFamily="49" charset="-122"/>
              </a:rPr>
              <a:t>firstfruits</a:t>
            </a:r>
            <a:r>
              <a:rPr lang="en-US" altLang="zh-CN" sz="3600" b="1" dirty="0">
                <a:ea typeface="黑体" panose="02010609060101010101" pitchFamily="49" charset="-122"/>
              </a:rPr>
              <a:t> of those who have fallen asleep.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死既是因一人而來，死人復活也是因一人而來。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since by man came death, by Man also came the resurrection of the dead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8246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2863</TotalTime>
  <Words>2071</Words>
  <Application>Microsoft Office PowerPoint</Application>
  <PresentationFormat>全屏显示(4:3)</PresentationFormat>
  <Paragraphs>125</Paragraphs>
  <Slides>23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新細明體</vt:lpstr>
      <vt:lpstr>黑体</vt:lpstr>
      <vt:lpstr>宋体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268</cp:revision>
  <dcterms:created xsi:type="dcterms:W3CDTF">2014-02-25T17:54:08Z</dcterms:created>
  <dcterms:modified xsi:type="dcterms:W3CDTF">2016-03-27T03:44:54Z</dcterms:modified>
</cp:coreProperties>
</file>