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399" r:id="rId2"/>
    <p:sldId id="387" r:id="rId3"/>
    <p:sldId id="375" r:id="rId4"/>
    <p:sldId id="382" r:id="rId5"/>
    <p:sldId id="383" r:id="rId6"/>
    <p:sldId id="406" r:id="rId7"/>
    <p:sldId id="407" r:id="rId8"/>
    <p:sldId id="398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38" y="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75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327243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97828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694865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459057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353964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611471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805378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5066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732122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194418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61768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49064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08999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1-6】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你們不要論斷人，免得你們被論斷。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Judge not, that you be not judged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因為你們怎樣論斷人，也必怎樣被論斷；你們用什麼量器量給人，也必用什麼量器量給你們。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with what judgment you judge, you will be judged; and with the measure you use, it will be measured back to you.</a:t>
            </a:r>
          </a:p>
        </p:txBody>
      </p:sp>
    </p:spTree>
    <p:extLst>
      <p:ext uri="{BB962C8B-B14F-4D97-AF65-F5344CB8AC3E}">
        <p14:creationId xmlns:p14="http://schemas.microsoft.com/office/powerpoint/2010/main" val="1893594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提摩太前書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3600" b="1" dirty="0">
                <a:ea typeface="黑体" panose="02010609060101010101" pitchFamily="49" charset="-122"/>
              </a:rPr>
              <a:t>Timothy 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20】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犯罪的人，當在眾人面前責備他，叫其餘的人也可以懼怕。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Those </a:t>
            </a:r>
            <a:r>
              <a:rPr lang="en-US" altLang="zh-CN" sz="3600" b="1" dirty="0">
                <a:ea typeface="黑体" panose="02010609060101010101" pitchFamily="49" charset="-122"/>
              </a:rPr>
              <a:t>who are sinning rebuke in the presence of all, that the rest also may fear.</a:t>
            </a:r>
          </a:p>
        </p:txBody>
      </p:sp>
    </p:spTree>
    <p:extLst>
      <p:ext uri="{BB962C8B-B14F-4D97-AF65-F5344CB8AC3E}">
        <p14:creationId xmlns:p14="http://schemas.microsoft.com/office/powerpoint/2010/main" val="3066519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5】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你們不要論斷人，免得你們被論斷。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Judge not, that you be not judged.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為什麼看見你弟兄眼中有刺，卻不想自己眼中有梁木呢？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why do you look at the speck in your brother's eye, but do not consider the plank in your own eye?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你這假冒為善的人！先去掉自己眼中的梁木，然後才能看得清楚，去掉你弟兄眼中的刺。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Hypocrite</a:t>
            </a:r>
            <a:r>
              <a:rPr lang="en-US" altLang="zh-CN" sz="3600" b="1" dirty="0">
                <a:ea typeface="黑体" panose="02010609060101010101" pitchFamily="49" charset="-122"/>
              </a:rPr>
              <a:t>! First remove the plank from your own eye, and then you will see clearly to remove the speck from your brother's eye.</a:t>
            </a:r>
          </a:p>
        </p:txBody>
      </p:sp>
    </p:spTree>
    <p:extLst>
      <p:ext uri="{BB962C8B-B14F-4D97-AF65-F5344CB8AC3E}">
        <p14:creationId xmlns:p14="http://schemas.microsoft.com/office/powerpoint/2010/main" val="2135749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羅馬書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Romans </a:t>
            </a:r>
            <a:r>
              <a:rPr lang="en-US" altLang="zh-CN" sz="3600" b="1" dirty="0"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你這論斷人的，無論你是誰，也無可推諉。你在什麼事上論斷人，就在什麼事上定自己的罪。因你這論斷人的，自己所行卻和別人一樣。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you are inexcusable, O man, whoever you are who judge, for in whatever you judge another you condemn yourself; for you who judge practice the same things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我們知道這樣行的人，　神必照真理審判他。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we know that the judgment of God is according to truth against those who practice such things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2093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你這人哪，你論斷行這樣事的人，自己所行的卻和別人一樣，你以為能逃脫　神的審判嗎？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do you think this, O man, you who judge those practicing such things, and doing the same, that you will escape the judgment of God?</a:t>
            </a:r>
          </a:p>
        </p:txBody>
      </p:sp>
    </p:spTree>
    <p:extLst>
      <p:ext uri="{BB962C8B-B14F-4D97-AF65-F5344CB8AC3E}">
        <p14:creationId xmlns:p14="http://schemas.microsoft.com/office/powerpoint/2010/main" val="3724922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3-5】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為什麼看見你弟兄眼中有刺，卻不想自己眼中有梁木呢？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why do you look at the speck in your brother's eye, but do not consider the plank in your own eye?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你自己眼中有梁木，怎能對你弟兄說：‘容我去掉你眼中的刺’呢？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Or </a:t>
            </a:r>
            <a:r>
              <a:rPr lang="en-US" altLang="zh-CN" sz="3600" b="1" dirty="0">
                <a:ea typeface="黑体" panose="02010609060101010101" pitchFamily="49" charset="-122"/>
              </a:rPr>
              <a:t>how can you say to your brother, "Let me remove the speck from your eye'; and look, a plank is in your own eye?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你這假冒為善的人！先去掉自己眼中的梁木，然後才能看得清楚，去掉你弟兄眼中的刺。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Hypocrite</a:t>
            </a:r>
            <a:r>
              <a:rPr lang="en-US" altLang="zh-CN" sz="3600" b="1" dirty="0">
                <a:ea typeface="黑体" panose="02010609060101010101" pitchFamily="49" charset="-122"/>
              </a:rPr>
              <a:t>! First remove the plank from your own eye, and then you will see clearly to remove the speck from your brother's eye.</a:t>
            </a:r>
          </a:p>
        </p:txBody>
      </p:sp>
    </p:spTree>
    <p:extLst>
      <p:ext uri="{BB962C8B-B14F-4D97-AF65-F5344CB8AC3E}">
        <p14:creationId xmlns:p14="http://schemas.microsoft.com/office/powerpoint/2010/main" val="581325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6】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不要把聖物給狗，也不要把你們的珍珠丟在豬前，恐怕它踐踏了珍珠，轉過來咬你們。”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“</a:t>
            </a:r>
            <a:r>
              <a:rPr lang="en-US" altLang="zh-CN" sz="3600" b="1" dirty="0">
                <a:ea typeface="黑体" panose="02010609060101010101" pitchFamily="49" charset="-122"/>
              </a:rPr>
              <a:t>Do not give what is holy to the dogs; nor cast your pearls before swine, lest they trample them under their feet, and turn and tear you in pieces.</a:t>
            </a:r>
          </a:p>
        </p:txBody>
      </p:sp>
    </p:spTree>
    <p:extLst>
      <p:ext uri="{BB962C8B-B14F-4D97-AF65-F5344CB8AC3E}">
        <p14:creationId xmlns:p14="http://schemas.microsoft.com/office/powerpoint/2010/main" val="3534695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30】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30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我憑著自己不能作什麼，我怎麼聽見，就怎麼審判。我的審判也是公平的，因為我不求自己的意思，只求那差我來者的意思。”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 </a:t>
            </a:r>
            <a:r>
              <a:rPr lang="en-US" altLang="zh-CN" sz="3600" b="1" dirty="0">
                <a:ea typeface="黑体" panose="02010609060101010101" pitchFamily="49" charset="-122"/>
              </a:rPr>
              <a:t>can of Myself do nothing. As I hear, I judge; and My judgment is righteous, because I do not seek My own will but the will of the Father who sent Me.</a:t>
            </a:r>
          </a:p>
        </p:txBody>
      </p:sp>
    </p:spTree>
    <p:extLst>
      <p:ext uri="{BB962C8B-B14F-4D97-AF65-F5344CB8AC3E}">
        <p14:creationId xmlns:p14="http://schemas.microsoft.com/office/powerpoint/2010/main" val="1550295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為什麼看見你弟兄眼中有刺，卻不想自己眼中有梁木呢？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why do you look at the speck in your brother's eye, but do not consider the plank in your own eye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你自己眼中有梁木，怎能對你弟兄說：‘容我去掉你眼中的刺’呢？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Or </a:t>
            </a:r>
            <a:r>
              <a:rPr lang="en-US" altLang="zh-CN" sz="3600" b="1" dirty="0">
                <a:ea typeface="黑体" panose="02010609060101010101" pitchFamily="49" charset="-122"/>
              </a:rPr>
              <a:t>how can you say to your brother, "Let me remove the speck from your eye'; and look, a plank is in your own eye?</a:t>
            </a: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你這假冒為善的人！先去掉自己眼中的梁木，然後才能看得清楚，去掉你弟兄眼中的刺。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Hypocrite</a:t>
            </a:r>
            <a:r>
              <a:rPr lang="en-US" altLang="zh-CN" sz="3600" b="1" dirty="0">
                <a:ea typeface="黑体" panose="02010609060101010101" pitchFamily="49" charset="-122"/>
              </a:rPr>
              <a:t>! First remove the plank from your own eye, and then you will see clearly to remove the speck from your brother's eye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不要把聖物給狗，也不要把你們的珍珠丟在豬前，恐怕它踐踏了珍珠，轉過來咬你們。”</a:t>
            </a:r>
          </a:p>
          <a:p>
            <a:pPr algn="l" defTabSz="914400">
              <a:spcBef>
                <a:spcPct val="20000"/>
              </a:spcBef>
            </a:pPr>
            <a:r>
              <a:rPr lang="zh-CN" altLang="en-US" sz="3600" b="1" dirty="0" smtClean="0">
                <a:ea typeface="黑体" panose="02010609060101010101" pitchFamily="49" charset="-122"/>
              </a:rPr>
              <a:t>“</a:t>
            </a:r>
            <a:r>
              <a:rPr lang="en-US" altLang="zh-CN" sz="3600" b="1" dirty="0">
                <a:ea typeface="黑体" panose="02010609060101010101" pitchFamily="49" charset="-122"/>
              </a:rPr>
              <a:t>Do not give what is holy to the dogs; nor cast your pearls before swine, lest they trample them under their feet, and turn and tear you in pieces.</a:t>
            </a:r>
          </a:p>
        </p:txBody>
      </p:sp>
    </p:spTree>
    <p:extLst>
      <p:ext uri="{BB962C8B-B14F-4D97-AF65-F5344CB8AC3E}">
        <p14:creationId xmlns:p14="http://schemas.microsoft.com/office/powerpoint/2010/main" val="211504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帖撒羅尼迦前書</a:t>
            </a:r>
            <a:r>
              <a:rPr lang="en-US" altLang="zh-CN" sz="40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4000" b="1" dirty="0">
                <a:ea typeface="黑体" panose="02010609060101010101" pitchFamily="49" charset="-122"/>
              </a:rPr>
              <a:t>Thessalonians 5</a:t>
            </a:r>
            <a:r>
              <a:rPr lang="zh-CN" altLang="en-US" sz="4000" b="1" dirty="0">
                <a:ea typeface="黑体" panose="02010609060101010101" pitchFamily="49" charset="-122"/>
              </a:rPr>
              <a:t>：</a:t>
            </a:r>
            <a:r>
              <a:rPr lang="en-US" altLang="zh-CN" sz="4000" b="1" dirty="0">
                <a:ea typeface="黑体" panose="02010609060101010101" pitchFamily="49" charset="-122"/>
              </a:rPr>
              <a:t>21-22】</a:t>
            </a: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21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但要凡事察驗，善美的要持守，</a:t>
            </a:r>
            <a:endParaRPr lang="en-US" altLang="zh-CN" sz="40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Test </a:t>
            </a:r>
            <a:r>
              <a:rPr lang="en-US" altLang="zh-CN" sz="4000" b="1" dirty="0">
                <a:ea typeface="黑体" panose="02010609060101010101" pitchFamily="49" charset="-122"/>
              </a:rPr>
              <a:t>all things; hold fast what is good.</a:t>
            </a: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22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各樣的惡事要禁戒不作。</a:t>
            </a:r>
            <a:endParaRPr lang="en-US" altLang="zh-CN" sz="40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Abstain </a:t>
            </a:r>
            <a:r>
              <a:rPr lang="en-US" altLang="zh-CN" sz="4000" b="1" dirty="0">
                <a:ea typeface="黑体" panose="02010609060101010101" pitchFamily="49" charset="-122"/>
              </a:rPr>
              <a:t>from every form of evil.</a:t>
            </a:r>
          </a:p>
          <a:p>
            <a:pPr algn="l"/>
            <a:endParaRPr lang="en-US" altLang="zh-CN" sz="40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希伯來書</a:t>
            </a:r>
            <a:r>
              <a:rPr lang="en-US" altLang="zh-CN" sz="4000" b="1" dirty="0" smtClean="0">
                <a:ea typeface="黑体" panose="02010609060101010101" pitchFamily="49" charset="-122"/>
              </a:rPr>
              <a:t>Hebrews </a:t>
            </a:r>
            <a:r>
              <a:rPr lang="en-US" altLang="zh-CN" sz="4000" b="1" dirty="0">
                <a:ea typeface="黑体" panose="02010609060101010101" pitchFamily="49" charset="-122"/>
              </a:rPr>
              <a:t>5</a:t>
            </a:r>
            <a:r>
              <a:rPr lang="zh-CN" altLang="en-US" sz="4000" b="1" dirty="0">
                <a:ea typeface="黑体" panose="02010609060101010101" pitchFamily="49" charset="-122"/>
              </a:rPr>
              <a:t>：</a:t>
            </a:r>
            <a:r>
              <a:rPr lang="en-US" altLang="zh-CN" sz="4000" b="1" dirty="0">
                <a:ea typeface="黑体" panose="02010609060101010101" pitchFamily="49" charset="-122"/>
              </a:rPr>
              <a:t>14】</a:t>
            </a: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14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惟獨長大成人的才能吃乾糧，他們的心竅習練得通達，就能分辨好歹了。</a:t>
            </a: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4000" b="1" dirty="0">
                <a:ea typeface="黑体" panose="02010609060101010101" pitchFamily="49" charset="-122"/>
              </a:rPr>
              <a:t>solid food belongs to those who are of full age, that is, those who by reason of use have their senses exercised to discern both good and evil.</a:t>
            </a:r>
          </a:p>
        </p:txBody>
      </p:sp>
    </p:spTree>
    <p:extLst>
      <p:ext uri="{BB962C8B-B14F-4D97-AF65-F5344CB8AC3E}">
        <p14:creationId xmlns:p14="http://schemas.microsoft.com/office/powerpoint/2010/main" val="7139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46993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腓立比書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Philippians 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9-10】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我所禱告的，就是要你們的愛心在知識和各樣見識上多而又多，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this I pray, that your love may abound still more and more in knowledge and all discernment,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使你們能分別是非（或作“喜愛那美好的事”），作誠實無過的人，直到基督的日子；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you may approve the things that are excellent, that you may be sincere and without offense till the day of Christ,</a:t>
            </a:r>
          </a:p>
        </p:txBody>
      </p:sp>
    </p:spTree>
    <p:extLst>
      <p:ext uri="{BB962C8B-B14F-4D97-AF65-F5344CB8AC3E}">
        <p14:creationId xmlns:p14="http://schemas.microsoft.com/office/powerpoint/2010/main" val="5908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哥林多前書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6:2-3】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豈不知聖徒要審判世界嗎？若世界為你們所審，難道你們不配審判這最小的事嗎？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Do </a:t>
            </a:r>
            <a:r>
              <a:rPr lang="en-US" altLang="zh-CN" sz="3600" b="1" dirty="0">
                <a:ea typeface="黑体" panose="02010609060101010101" pitchFamily="49" charset="-122"/>
              </a:rPr>
              <a:t>you not know that the saints will judge the world? And if the world will be judged by you, are you unworthy to judge the smallest matters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豈不知我們要審判天使嗎？何況今生的事呢！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Do </a:t>
            </a:r>
            <a:r>
              <a:rPr lang="en-US" altLang="zh-CN" sz="3600" b="1" dirty="0">
                <a:ea typeface="黑体" panose="02010609060101010101" pitchFamily="49" charset="-122"/>
              </a:rPr>
              <a:t>you not know that we shall judge angels? How much more, things that pertain to this life?</a:t>
            </a:r>
          </a:p>
        </p:txBody>
      </p:sp>
    </p:spTree>
    <p:extLst>
      <p:ext uri="{BB962C8B-B14F-4D97-AF65-F5344CB8AC3E}">
        <p14:creationId xmlns:p14="http://schemas.microsoft.com/office/powerpoint/2010/main" val="412708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以西結書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Ezekiel </a:t>
            </a:r>
            <a:r>
              <a:rPr lang="en-US" altLang="zh-CN" sz="3600" b="1" dirty="0">
                <a:ea typeface="黑体" panose="02010609060101010101" pitchFamily="49" charset="-122"/>
              </a:rPr>
              <a:t>44:23】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他們要使我的民知道聖俗的分別，又使他們分辨潔淨的和不潔淨的。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And they shall teach My people the difference between the holy and the unholy, and cause them to discern between the unclean and the clean.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耶利米書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Jeremiah </a:t>
            </a:r>
            <a:r>
              <a:rPr lang="en-US" altLang="zh-CN" sz="3600" b="1" dirty="0">
                <a:ea typeface="黑体" panose="02010609060101010101" pitchFamily="49" charset="-122"/>
              </a:rPr>
              <a:t>15: 19b】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19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……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你若將寶貴的和下賤的分別出來，你就可以當作我的口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……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If you take out the precious from the vile, You shall be as My mouth.</a:t>
            </a:r>
          </a:p>
        </p:txBody>
      </p:sp>
    </p:spTree>
    <p:extLst>
      <p:ext uri="{BB962C8B-B14F-4D97-AF65-F5344CB8AC3E}">
        <p14:creationId xmlns:p14="http://schemas.microsoft.com/office/powerpoint/2010/main" val="572827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加拉太書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Galatians </a:t>
            </a:r>
            <a:r>
              <a:rPr lang="en-US" altLang="zh-CN" sz="3600" b="1" dirty="0"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11-14】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後來，磯法到了安提阿，因他有可責之處，我就當面抵擋他。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when Peter had come to Antioch, I withstood him to his face, because he was to be blamed;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從雅各那裡來的人未到以先，他和外邦人一同吃飯；及至他們來到，他因怕奉割禮的人，就退去與外邦人隔開了。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before certain men came from James, he would eat with the Gentiles; but when they came, he withdrew and separated himself, fearing those who were of the circumcision.</a:t>
            </a:r>
          </a:p>
        </p:txBody>
      </p:sp>
    </p:spTree>
    <p:extLst>
      <p:ext uri="{BB962C8B-B14F-4D97-AF65-F5344CB8AC3E}">
        <p14:creationId xmlns:p14="http://schemas.microsoft.com/office/powerpoint/2010/main" val="346448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其餘的猶太人也都隨著他裝假，甚至連巴拿巴也隨夥裝假。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the rest of the Jews also played the hypocrite with him, so that even Barnabas was carried away with their hypocrisy.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但我一看見他們行的不正，與福音的真理不合，就在眾人面前對磯法說：“你既是猶太人，若隨外邦人行事，不隨猶太人行事，怎麼還勉強外邦人隨猶太人呢？”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when I saw that they were not straightforward about the truth of the gospel, I said to Peter before them all, "If you, being a Jew, live in the manner of Gentiles and not as the Jews, why do you compel Gentiles to live as Jews?</a:t>
            </a:r>
          </a:p>
        </p:txBody>
      </p:sp>
    </p:spTree>
    <p:extLst>
      <p:ext uri="{BB962C8B-B14F-4D97-AF65-F5344CB8AC3E}">
        <p14:creationId xmlns:p14="http://schemas.microsoft.com/office/powerpoint/2010/main" val="185270642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2974</TotalTime>
  <Words>1782</Words>
  <Application>Microsoft Office PowerPoint</Application>
  <PresentationFormat>全屏显示(4:3)</PresentationFormat>
  <Paragraphs>96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301</cp:revision>
  <dcterms:created xsi:type="dcterms:W3CDTF">2014-02-25T17:54:08Z</dcterms:created>
  <dcterms:modified xsi:type="dcterms:W3CDTF">2016-08-14T08:09:03Z</dcterms:modified>
</cp:coreProperties>
</file>