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8"/>
  </p:notesMasterIdLst>
  <p:handoutMasterIdLst>
    <p:handoutMasterId r:id="rId19"/>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 id="422" r:id="rId16"/>
    <p:sldId id="423"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9" d="100"/>
          <a:sy n="79" d="100"/>
        </p:scale>
        <p:origin x="138"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2016/8/27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2016/8/27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6114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805378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2016/8/27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2016/8/27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2016/8/27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2016/8/27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2016/8/27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2016/8/27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2016/8/27</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2016/8/27</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2016/8/27</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2016/8/27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2016/8/27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2016/8/27</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7-12】</a:t>
            </a:r>
          </a:p>
          <a:p>
            <a:pPr algn="l"/>
            <a:r>
              <a:rPr lang="en-US" altLang="zh-CN" sz="3600" b="1" dirty="0">
                <a:ea typeface="黑体" panose="02010609060101010101" pitchFamily="49" charset="-122"/>
              </a:rPr>
              <a:t>7</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你們祈求，就給你們；尋找，就尋見；叩門，就給你們開門。</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Ask, and it will be given to you; seek, and you will find; knock, and it will be opened to you.</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因為凡祈求的，就得著；尋找的，就尋見；叩門的，就給他開門。</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everyone who asks receives, and he who seeks finds, and to him who knocks it will be opened.</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35-38</a:t>
            </a:r>
            <a:r>
              <a:rPr lang="zh-CN" altLang="en-US" sz="3600" b="1" dirty="0">
                <a:ea typeface="黑体" panose="02010609060101010101" pitchFamily="49" charset="-122"/>
              </a:rPr>
              <a:t>，</a:t>
            </a:r>
            <a:r>
              <a:rPr lang="en-US" altLang="zh-CN" sz="3600" b="1" dirty="0">
                <a:ea typeface="黑体" panose="02010609060101010101" pitchFamily="49" charset="-122"/>
              </a:rPr>
              <a:t>40-41】</a:t>
            </a:r>
          </a:p>
          <a:p>
            <a:pPr algn="l"/>
            <a:r>
              <a:rPr lang="en-US" altLang="zh-CN" sz="3600" b="1" dirty="0" smtClean="0">
                <a:ea typeface="黑体" panose="02010609060101010101" pitchFamily="49" charset="-122"/>
              </a:rPr>
              <a:t>35</a:t>
            </a:r>
            <a:r>
              <a:rPr lang="zh-CN" altLang="en-US" sz="3600" b="1" dirty="0" smtClean="0">
                <a:ea typeface="黑体" panose="02010609060101010101" pitchFamily="49" charset="-122"/>
              </a:rPr>
              <a:t>再次日，約翰同兩個門徒站在那裡。</a:t>
            </a:r>
          </a:p>
          <a:p>
            <a:pPr algn="l"/>
            <a:r>
              <a:rPr lang="en-US" altLang="zh-CN" sz="3600" b="1" dirty="0" smtClean="0">
                <a:ea typeface="黑体" panose="02010609060101010101" pitchFamily="49" charset="-122"/>
              </a:rPr>
              <a:t>Again</a:t>
            </a:r>
            <a:r>
              <a:rPr lang="en-US" altLang="zh-CN" sz="3600" b="1" dirty="0">
                <a:ea typeface="黑体" panose="02010609060101010101" pitchFamily="49" charset="-122"/>
              </a:rPr>
              <a:t>, the next day, John stood with two of his disciples.</a:t>
            </a:r>
          </a:p>
          <a:p>
            <a:pPr algn="l"/>
            <a:r>
              <a:rPr lang="en-US" altLang="zh-CN" sz="3600" b="1" dirty="0" smtClean="0">
                <a:ea typeface="黑体" panose="02010609060101010101" pitchFamily="49" charset="-122"/>
              </a:rPr>
              <a:t>36</a:t>
            </a:r>
            <a:r>
              <a:rPr lang="zh-CN" altLang="en-US" sz="3600" b="1" dirty="0" smtClean="0">
                <a:ea typeface="黑体" panose="02010609060101010101" pitchFamily="49" charset="-122"/>
              </a:rPr>
              <a:t>他見耶穌行走，就說：“看哪，這是　神的羔羊！”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looking at Jesus as He walked, he said, "Behold the Lamb of God!"</a:t>
            </a: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37</a:t>
            </a:r>
            <a:r>
              <a:rPr lang="zh-CN" altLang="en-US" sz="3600" b="1" dirty="0" smtClean="0">
                <a:ea typeface="黑体" panose="02010609060101010101" pitchFamily="49" charset="-122"/>
              </a:rPr>
              <a:t>兩個門徒聽見他的話，就跟從了耶穌。</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two disciples heard him speak, and they followed Jesus.</a:t>
            </a:r>
          </a:p>
          <a:p>
            <a:pPr algn="l"/>
            <a:r>
              <a:rPr lang="en-US" altLang="zh-CN" sz="3600" b="1" dirty="0" smtClean="0">
                <a:ea typeface="黑体" panose="02010609060101010101" pitchFamily="49" charset="-122"/>
              </a:rPr>
              <a:t>38</a:t>
            </a:r>
            <a:r>
              <a:rPr lang="zh-CN" altLang="en-US" sz="3600" b="1" dirty="0" smtClean="0">
                <a:ea typeface="黑体" panose="02010609060101010101" pitchFamily="49" charset="-122"/>
              </a:rPr>
              <a:t>耶穌轉過身來，看見他們跟著，就問他們說：“你們要什麼？”他們說：“拉比（“拉比”翻出來就是“夫子”），在哪裡住？”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turned, and seeing them following, said to them, "What do you seek?" They said to Him, "Rabbi" (which is to say, when translated, Teacher), "where are You staying?"</a:t>
            </a: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40</a:t>
            </a:r>
            <a:r>
              <a:rPr lang="zh-CN" altLang="en-US" sz="3600" b="1" dirty="0" smtClean="0">
                <a:ea typeface="黑体" panose="02010609060101010101" pitchFamily="49" charset="-122"/>
              </a:rPr>
              <a:t>聽見約翰的話跟從耶穌的那兩個人，一個是西門彼得的兄弟安得烈。</a:t>
            </a:r>
          </a:p>
          <a:p>
            <a:pPr algn="l"/>
            <a:r>
              <a:rPr lang="en-US" altLang="zh-CN" sz="3600" b="1" dirty="0" smtClean="0">
                <a:ea typeface="黑体" panose="02010609060101010101" pitchFamily="49" charset="-122"/>
              </a:rPr>
              <a:t>One </a:t>
            </a:r>
            <a:r>
              <a:rPr lang="en-US" altLang="zh-CN" sz="3600" b="1" dirty="0">
                <a:ea typeface="黑体" panose="02010609060101010101" pitchFamily="49" charset="-122"/>
              </a:rPr>
              <a:t>of the two who heard John speak, and followed Him, was Andrew, Simon Peter's brother.</a:t>
            </a:r>
          </a:p>
          <a:p>
            <a:pPr algn="l"/>
            <a:r>
              <a:rPr lang="en-US" altLang="zh-CN" sz="3600" b="1" dirty="0" smtClean="0">
                <a:ea typeface="黑体" panose="02010609060101010101" pitchFamily="49" charset="-122"/>
              </a:rPr>
              <a:t>41</a:t>
            </a:r>
            <a:r>
              <a:rPr lang="zh-CN" altLang="en-US" sz="3600" b="1" dirty="0" smtClean="0">
                <a:ea typeface="黑体" panose="02010609060101010101" pitchFamily="49" charset="-122"/>
              </a:rPr>
              <a:t>他先找著自己的哥哥西門，對他說：“我們遇見彌賽亞了（“彌賽亞”翻出來就是“基督”）。” </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first found his own brother Simon, and said to him, "We have found the Messiah" (which is translated, the Christ).</a:t>
            </a: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27:4,8】</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有一件事，我曾求耶和華，我仍要尋求：就是一生一世住在耶和華的殿中，瞻仰他的榮美，在他的殿裡求問。 </a:t>
            </a:r>
          </a:p>
          <a:p>
            <a:pPr algn="l"/>
            <a:r>
              <a:rPr lang="en-US" altLang="zh-CN" sz="3600" b="1" dirty="0" smtClean="0">
                <a:ea typeface="黑体" panose="02010609060101010101" pitchFamily="49" charset="-122"/>
              </a:rPr>
              <a:t>One </a:t>
            </a:r>
            <a:r>
              <a:rPr lang="en-US" altLang="zh-CN" sz="3600" b="1" dirty="0">
                <a:ea typeface="黑体" panose="02010609060101010101" pitchFamily="49" charset="-122"/>
              </a:rPr>
              <a:t>thing I have desired of the LORD, That will I seek: That I may dwell in the house of the LORD All the days of my life, To behold the beauty of the LORD, And to inquire in His temple.</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你說：“你們當尋求我的面。”那時我心向你說：“耶和華啊，你的面我正要尋求。”</a:t>
            </a:r>
          </a:p>
          <a:p>
            <a:pPr algn="l"/>
            <a:r>
              <a:rPr lang="en-US" altLang="zh-CN" sz="3600" b="1" dirty="0" smtClean="0">
                <a:ea typeface="黑体" panose="02010609060101010101" pitchFamily="49" charset="-122"/>
              </a:rPr>
              <a:t>One </a:t>
            </a:r>
            <a:r>
              <a:rPr lang="en-US" altLang="zh-CN" sz="3600" b="1" dirty="0">
                <a:ea typeface="黑体" panose="02010609060101010101" pitchFamily="49" charset="-122"/>
              </a:rPr>
              <a:t>thing I have desired of the LORD, That will I seek: That I may dwell in the house of the LORD All the days of my life, To behold the beauty of the LORD, And to inquire in His temple.</a:t>
            </a: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34</a:t>
            </a:r>
            <a:r>
              <a:rPr lang="zh-CN" altLang="en-US" sz="3600" b="1" dirty="0">
                <a:ea typeface="黑体" panose="02010609060101010101" pitchFamily="49" charset="-122"/>
              </a:rPr>
              <a:t>：</a:t>
            </a:r>
            <a:r>
              <a:rPr lang="en-US" altLang="zh-CN" sz="3600" b="1" dirty="0">
                <a:ea typeface="黑体" panose="02010609060101010101" pitchFamily="49" charset="-122"/>
              </a:rPr>
              <a:t>10】</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少壯獅子，還缺食忍餓；但尋求耶和華的，什麼好處都不缺。</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young lions lack and suffer hunger; But those who seek the LORD shall not lack any good thing.</a:t>
            </a:r>
          </a:p>
        </p:txBody>
      </p:sp>
    </p:spTree>
    <p:extLst>
      <p:ext uri="{BB962C8B-B14F-4D97-AF65-F5344CB8AC3E}">
        <p14:creationId xmlns:p14="http://schemas.microsoft.com/office/powerpoint/2010/main" val="58132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42</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a:r>
              <a:rPr lang="en-US" altLang="zh-CN" sz="3600" b="1" dirty="0">
                <a:ea typeface="黑体" panose="02010609060101010101" pitchFamily="49" charset="-122"/>
              </a:rPr>
              <a:t>1</a:t>
            </a:r>
            <a:r>
              <a:rPr lang="zh-CN" altLang="en-US" sz="3600" b="1" dirty="0">
                <a:ea typeface="黑体" panose="02010609060101010101" pitchFamily="49" charset="-122"/>
              </a:rPr>
              <a:t>神啊</a:t>
            </a:r>
            <a:r>
              <a:rPr lang="en-US" altLang="zh-CN" sz="3600" b="1" dirty="0">
                <a:ea typeface="黑体" panose="02010609060101010101" pitchFamily="49" charset="-122"/>
              </a:rPr>
              <a:t>!</a:t>
            </a:r>
            <a:r>
              <a:rPr lang="zh-CN" altLang="en-US" sz="3600" b="1" dirty="0">
                <a:ea typeface="黑体" panose="02010609060101010101" pitchFamily="49" charset="-122"/>
              </a:rPr>
              <a:t>我的心切慕你，如鹿切慕溪水。</a:t>
            </a:r>
          </a:p>
          <a:p>
            <a:pPr algn="l"/>
            <a:r>
              <a:rPr lang="en-US" altLang="zh-CN" sz="3600" b="1" dirty="0">
                <a:ea typeface="黑体" panose="02010609060101010101" pitchFamily="49" charset="-122"/>
              </a:rPr>
              <a:t>As the deer pants for the water brooks, So pants my soul for You, O God.</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我的心渴想　神，就是永生　神；我幾時得朝見　神呢</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My soul thirsts for God, for the living God. When shall I come and appear before God?</a:t>
            </a:r>
          </a:p>
        </p:txBody>
      </p:sp>
    </p:spTree>
    <p:extLst>
      <p:ext uri="{BB962C8B-B14F-4D97-AF65-F5344CB8AC3E}">
        <p14:creationId xmlns:p14="http://schemas.microsoft.com/office/powerpoint/2010/main" val="3534695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3:7-8】</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只是我先前以為與我有益的，我現在因基督都當作有損的。</a:t>
            </a:r>
            <a:r>
              <a:rPr lang="en-US" altLang="zh-CN" sz="3600" b="1" dirty="0" smtClean="0">
                <a:ea typeface="黑体" panose="02010609060101010101" pitchFamily="49" charset="-122"/>
              </a:rPr>
              <a:t>But </a:t>
            </a:r>
            <a:r>
              <a:rPr lang="en-US" altLang="zh-CN" sz="3600" b="1" dirty="0">
                <a:ea typeface="黑体" panose="02010609060101010101" pitchFamily="49" charset="-122"/>
              </a:rPr>
              <a:t>what things were gain to me, these I have counted loss for Christ.</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不但如此，我也將萬事當作有損的，因我以認識我主基督耶穌為至寶。我為他已經丟棄萬事，看作糞土，為要得著基督，</a:t>
            </a:r>
          </a:p>
          <a:p>
            <a:pPr algn="l"/>
            <a:r>
              <a:rPr lang="en-US" altLang="zh-CN" sz="3600" b="1" dirty="0" smtClean="0">
                <a:ea typeface="黑体" panose="02010609060101010101" pitchFamily="49" charset="-122"/>
              </a:rPr>
              <a:t>Yet </a:t>
            </a:r>
            <a:r>
              <a:rPr lang="en-US" altLang="zh-CN" sz="3600" b="1" dirty="0">
                <a:ea typeface="黑体" panose="02010609060101010101" pitchFamily="49" charset="-122"/>
              </a:rPr>
              <a:t>indeed I also count all things loss for the excellence of the knowledge of Christ Jesus my Lord, for whom I have suffered the loss of all things, and count them as rubbish, that I may gain Christ.</a:t>
            </a:r>
          </a:p>
        </p:txBody>
      </p:sp>
    </p:spTree>
    <p:extLst>
      <p:ext uri="{BB962C8B-B14F-4D97-AF65-F5344CB8AC3E}">
        <p14:creationId xmlns:p14="http://schemas.microsoft.com/office/powerpoint/2010/main" val="1550295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你們中間誰有兒子求餅，反給他石頭呢？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what man is there among you who, if his son asks for bread, will give him a stone?</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求魚，反給他蛇呢？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if he asks for a fish, will he give him a serpent?</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你們雖然不好，尚且知道拿好東西給兒女，何況你們在天上的父，豈不更把好東西給求他的人嗎？</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Father who is in heaven give good things to those who ask Him!</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所以，無論何事，你們願意人怎樣待你們，你們也要怎樣待人，因為這就是律法和先知的道理。”</a:t>
            </a:r>
          </a:p>
          <a:p>
            <a:pPr algn="l" defTabSz="914400">
              <a:spcBef>
                <a:spcPct val="20000"/>
              </a:spcBef>
            </a:pPr>
            <a:r>
              <a:rPr lang="en-US" altLang="zh-CN" sz="3600" b="1" dirty="0" smtClean="0">
                <a:ea typeface="黑体" panose="02010609060101010101" pitchFamily="49" charset="-122"/>
              </a:rPr>
              <a:t>Therefore</a:t>
            </a:r>
            <a:r>
              <a:rPr lang="en-US" altLang="zh-CN" sz="3600" b="1" dirty="0">
                <a:ea typeface="黑体" panose="02010609060101010101" pitchFamily="49" charset="-122"/>
              </a:rPr>
              <a:t>, whatever you want men to do to you, do also to them, for this is the Law and the Prophets.</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雅各書</a:t>
            </a:r>
            <a:r>
              <a:rPr lang="en-US" altLang="zh-CN" sz="4000" b="1" dirty="0" smtClean="0">
                <a:ea typeface="黑体" panose="02010609060101010101" pitchFamily="49" charset="-122"/>
              </a:rPr>
              <a:t>James </a:t>
            </a:r>
            <a:r>
              <a:rPr lang="en-US" altLang="zh-CN" sz="4000" b="1" dirty="0">
                <a:ea typeface="黑体" panose="02010609060101010101" pitchFamily="49" charset="-122"/>
              </a:rPr>
              <a:t>4: 2-4】</a:t>
            </a:r>
          </a:p>
          <a:p>
            <a:pPr algn="l"/>
            <a:r>
              <a:rPr lang="en-US" altLang="zh-CN" sz="4000" b="1" dirty="0" smtClean="0">
                <a:ea typeface="黑体" panose="02010609060101010101" pitchFamily="49" charset="-122"/>
              </a:rPr>
              <a:t>2</a:t>
            </a:r>
            <a:r>
              <a:rPr lang="zh-CN" altLang="en-US" sz="4000" b="1" dirty="0" smtClean="0">
                <a:ea typeface="黑体" panose="02010609060101010101" pitchFamily="49" charset="-122"/>
              </a:rPr>
              <a:t>你們貪戀，還是得不著；你們殺害嫉妒，又鬥毆爭戰，也不能得。你們得不著，是因為你們不求。</a:t>
            </a:r>
          </a:p>
          <a:p>
            <a:pPr algn="l"/>
            <a:r>
              <a:rPr lang="en-US" altLang="zh-CN" sz="4000" b="1" dirty="0" smtClean="0">
                <a:ea typeface="黑体" panose="02010609060101010101" pitchFamily="49" charset="-122"/>
              </a:rPr>
              <a:t>You </a:t>
            </a:r>
            <a:r>
              <a:rPr lang="en-US" altLang="zh-CN" sz="4000" b="1" dirty="0">
                <a:ea typeface="黑体" panose="02010609060101010101" pitchFamily="49" charset="-122"/>
              </a:rPr>
              <a:t>lust and do not have. You murder and covet and cannot obtain. You fight and war. Yet you do not have because you do not ask.</a:t>
            </a:r>
          </a:p>
          <a:p>
            <a:pPr algn="l"/>
            <a:r>
              <a:rPr lang="en-US" altLang="zh-CN" sz="4000" b="1" dirty="0" smtClean="0">
                <a:ea typeface="黑体" panose="02010609060101010101" pitchFamily="49" charset="-122"/>
              </a:rPr>
              <a:t>3</a:t>
            </a:r>
            <a:r>
              <a:rPr lang="zh-CN" altLang="en-US" sz="4000" b="1" dirty="0" smtClean="0">
                <a:ea typeface="黑体" panose="02010609060101010101" pitchFamily="49" charset="-122"/>
              </a:rPr>
              <a:t>你們求也得不著，是因為你們妄求，要浪費在你們的宴樂中。</a:t>
            </a:r>
          </a:p>
          <a:p>
            <a:pPr algn="l"/>
            <a:r>
              <a:rPr lang="en-US" altLang="zh-CN" sz="4000" b="1" dirty="0" smtClean="0">
                <a:ea typeface="黑体" panose="02010609060101010101" pitchFamily="49" charset="-122"/>
              </a:rPr>
              <a:t>You </a:t>
            </a:r>
            <a:r>
              <a:rPr lang="en-US" altLang="zh-CN" sz="4000" b="1" dirty="0">
                <a:ea typeface="黑体" panose="02010609060101010101" pitchFamily="49" charset="-122"/>
              </a:rPr>
              <a:t>ask and do not receive, because you ask amiss, that you may spend it on your pleasures.</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你們這些淫亂的人哪（“淫亂的人”原文作“淫婦”），豈不知與世俗為友就是與　神為敵嗎？所以凡想要與世俗為友的，就是與　神為敵了。</a:t>
            </a:r>
          </a:p>
          <a:p>
            <a:pPr algn="l"/>
            <a:r>
              <a:rPr lang="en-US" altLang="zh-CN" sz="3600" b="1" dirty="0" smtClean="0">
                <a:ea typeface="黑体" panose="02010609060101010101" pitchFamily="49" charset="-122"/>
              </a:rPr>
              <a:t>Adulterers </a:t>
            </a:r>
            <a:r>
              <a:rPr lang="en-US" altLang="zh-CN" sz="3600" b="1" dirty="0">
                <a:ea typeface="黑体" panose="02010609060101010101" pitchFamily="49" charset="-122"/>
              </a:rPr>
              <a:t>and adulteresses! Do you not know that friendship with the world is enmity with God? Whoever therefore wants to be a friend of the world makes himself an enemy of God.</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6】</a:t>
            </a:r>
          </a:p>
          <a:p>
            <a:pPr algn="l"/>
            <a:r>
              <a:rPr lang="en-US" altLang="zh-CN" sz="3600" b="1" dirty="0">
                <a:ea typeface="黑体" panose="02010609060101010101" pitchFamily="49" charset="-122"/>
              </a:rPr>
              <a:t>3</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虛心的人有福了，因為天國是他們的。</a:t>
            </a:r>
          </a:p>
          <a:p>
            <a:pPr algn="l"/>
            <a:r>
              <a:rPr lang="en-US" altLang="zh-CN" sz="3600" b="1" dirty="0" smtClean="0">
                <a:ea typeface="黑体" panose="02010609060101010101" pitchFamily="49" charset="-122"/>
              </a:rPr>
              <a:t>Blessed </a:t>
            </a:r>
            <a:r>
              <a:rPr lang="en-US" altLang="zh-CN" sz="3600" b="1" dirty="0">
                <a:ea typeface="黑体" panose="02010609060101010101" pitchFamily="49" charset="-122"/>
              </a:rPr>
              <a:t>are the poor in spirit, For theirs is the kingdom of heaven.</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哀慟的人有福了，因為他們必得安慰。</a:t>
            </a:r>
          </a:p>
          <a:p>
            <a:pPr algn="l"/>
            <a:r>
              <a:rPr lang="en-US" altLang="zh-CN" sz="3600" b="1" dirty="0" smtClean="0">
                <a:ea typeface="黑体" panose="02010609060101010101" pitchFamily="49" charset="-122"/>
              </a:rPr>
              <a:t>Blessed </a:t>
            </a:r>
            <a:r>
              <a:rPr lang="en-US" altLang="zh-CN" sz="3600" b="1" dirty="0">
                <a:ea typeface="黑体" panose="02010609060101010101" pitchFamily="49" charset="-122"/>
              </a:rPr>
              <a:t>are those who mourn, For they shall be comforted.</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饑渴慕義的人有福了，因為他們必得飽足。</a:t>
            </a:r>
          </a:p>
          <a:p>
            <a:pPr algn="l"/>
            <a:r>
              <a:rPr lang="en-US" altLang="zh-CN" sz="3600" b="1" dirty="0" smtClean="0">
                <a:ea typeface="黑体" panose="02010609060101010101" pitchFamily="49" charset="-122"/>
              </a:rPr>
              <a:t>Blessed </a:t>
            </a:r>
            <a:r>
              <a:rPr lang="en-US" altLang="zh-CN" sz="3600" b="1" dirty="0">
                <a:ea typeface="黑体" panose="02010609060101010101" pitchFamily="49" charset="-122"/>
              </a:rPr>
              <a:t>are those who hunger and thirst for righteousness, For they shall be filled.</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 篇 </a:t>
            </a:r>
            <a:r>
              <a:rPr lang="en-US" altLang="zh-CN" sz="3600" b="1" dirty="0" smtClean="0">
                <a:ea typeface="黑体" panose="02010609060101010101" pitchFamily="49" charset="-122"/>
              </a:rPr>
              <a:t>Psalms </a:t>
            </a:r>
            <a:r>
              <a:rPr lang="en-US" altLang="zh-CN" sz="3600" b="1" dirty="0">
                <a:ea typeface="黑体" panose="02010609060101010101" pitchFamily="49" charset="-122"/>
              </a:rPr>
              <a:t>34</a:t>
            </a:r>
            <a:r>
              <a:rPr lang="zh-CN" altLang="en-US" sz="3600" b="1" dirty="0">
                <a:ea typeface="黑体" panose="02010609060101010101" pitchFamily="49" charset="-122"/>
              </a:rPr>
              <a:t>：</a:t>
            </a:r>
            <a:r>
              <a:rPr lang="en-US" altLang="zh-CN" sz="3600" b="1" dirty="0">
                <a:ea typeface="黑体" panose="02010609060101010101" pitchFamily="49" charset="-122"/>
              </a:rPr>
              <a:t>18</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耶和華靠近傷心的人，拯救靈性痛悔的人。</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is close to the brokenhearted and saves those who are crushed in spirit.</a:t>
            </a: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21-23】</a:t>
            </a:r>
          </a:p>
          <a:p>
            <a:pPr algn="l"/>
            <a:r>
              <a:rPr lang="en-US" altLang="zh-CN" sz="3600" b="1" dirty="0">
                <a:ea typeface="黑体" panose="02010609060101010101" pitchFamily="49" charset="-122"/>
              </a:rPr>
              <a:t>21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凡稱呼我‘主啊，主啊’的人不能都進天國；惟獨遵行我天父旨意的人，才能進去。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Not everyone who says to Me, "Lord, Lord,' shall enter the kingdom of heaven, but he who does the will of My Father in heaven.</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當那日，必有許多人對我說：‘主啊，主啊，我們不是奉你的名傳道，奉你的名趕鬼，奉你的名行許多異能嗎？’</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我就明明地告訴他們說：‘我從來不認識你們，你們這些作惡的人，離開我去吧！’”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2982</TotalTime>
  <Words>1499</Words>
  <Application>Microsoft Office PowerPoint</Application>
  <PresentationFormat>全屏显示(4:3)</PresentationFormat>
  <Paragraphs>83</Paragraphs>
  <Slides>16</Slides>
  <Notes>16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302</cp:revision>
  <dcterms:created xsi:type="dcterms:W3CDTF">2014-02-25T17:54:08Z</dcterms:created>
  <dcterms:modified xsi:type="dcterms:W3CDTF">2016-08-28T03:26:07Z</dcterms:modified>
</cp:coreProperties>
</file>