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3">
  <p:sldMasterIdLst>
    <p:sldMasterId id="2147483672" r:id="rId1"/>
  </p:sldMasterIdLst>
  <p:notesMasterIdLst>
    <p:notesMasterId r:id="rId27"/>
  </p:notesMasterIdLst>
  <p:handoutMasterIdLst>
    <p:handoutMasterId r:id="rId28"/>
  </p:handoutMasterIdLst>
  <p:sldIdLst>
    <p:sldId id="399" r:id="rId2"/>
    <p:sldId id="387" r:id="rId3"/>
    <p:sldId id="375" r:id="rId4"/>
    <p:sldId id="382" r:id="rId5"/>
    <p:sldId id="383" r:id="rId6"/>
    <p:sldId id="406" r:id="rId7"/>
    <p:sldId id="407" r:id="rId8"/>
    <p:sldId id="398" r:id="rId9"/>
    <p:sldId id="416" r:id="rId10"/>
    <p:sldId id="417" r:id="rId11"/>
    <p:sldId id="418" r:id="rId12"/>
    <p:sldId id="419" r:id="rId13"/>
    <p:sldId id="420" r:id="rId14"/>
    <p:sldId id="421" r:id="rId15"/>
    <p:sldId id="422" r:id="rId16"/>
    <p:sldId id="423" r:id="rId17"/>
    <p:sldId id="424" r:id="rId18"/>
    <p:sldId id="425" r:id="rId19"/>
    <p:sldId id="426" r:id="rId20"/>
    <p:sldId id="427" r:id="rId21"/>
    <p:sldId id="428" r:id="rId22"/>
    <p:sldId id="429" r:id="rId23"/>
    <p:sldId id="433" r:id="rId24"/>
    <p:sldId id="430" r:id="rId25"/>
    <p:sldId id="431" r:id="rId26"/>
  </p:sldIdLst>
  <p:sldSz cx="9144000" cy="6858000" type="screen4x3"/>
  <p:notesSz cx="6858000" cy="9144000"/>
  <p:defaultTextStyle>
    <a:defPPr>
      <a:defRPr lang="zh-CN"/>
    </a:defPPr>
    <a:lvl1pPr algn="l" rtl="0" fontAlgn="base">
      <a:spcBef>
        <a:spcPct val="0"/>
      </a:spcBef>
      <a:spcAft>
        <a:spcPct val="0"/>
      </a:spcAft>
      <a:defRPr kern="1200">
        <a:solidFill>
          <a:schemeClr val="tx1"/>
        </a:solidFill>
        <a:latin typeface="Arial" charset="0"/>
        <a:ea typeface="宋体" charset="-122"/>
        <a:cs typeface="+mn-cs"/>
      </a:defRPr>
    </a:lvl1pPr>
    <a:lvl2pPr marL="457200" algn="l" rtl="0" fontAlgn="base">
      <a:spcBef>
        <a:spcPct val="0"/>
      </a:spcBef>
      <a:spcAft>
        <a:spcPct val="0"/>
      </a:spcAft>
      <a:defRPr kern="1200">
        <a:solidFill>
          <a:schemeClr val="tx1"/>
        </a:solidFill>
        <a:latin typeface="Arial" charset="0"/>
        <a:ea typeface="宋体" charset="-122"/>
        <a:cs typeface="+mn-cs"/>
      </a:defRPr>
    </a:lvl2pPr>
    <a:lvl3pPr marL="914400" algn="l" rtl="0" fontAlgn="base">
      <a:spcBef>
        <a:spcPct val="0"/>
      </a:spcBef>
      <a:spcAft>
        <a:spcPct val="0"/>
      </a:spcAft>
      <a:defRPr kern="1200">
        <a:solidFill>
          <a:schemeClr val="tx1"/>
        </a:solidFill>
        <a:latin typeface="Arial" charset="0"/>
        <a:ea typeface="宋体" charset="-122"/>
        <a:cs typeface="+mn-cs"/>
      </a:defRPr>
    </a:lvl3pPr>
    <a:lvl4pPr marL="1371600" algn="l" rtl="0" fontAlgn="base">
      <a:spcBef>
        <a:spcPct val="0"/>
      </a:spcBef>
      <a:spcAft>
        <a:spcPct val="0"/>
      </a:spcAft>
      <a:defRPr kern="1200">
        <a:solidFill>
          <a:schemeClr val="tx1"/>
        </a:solidFill>
        <a:latin typeface="Arial" charset="0"/>
        <a:ea typeface="宋体" charset="-122"/>
        <a:cs typeface="+mn-cs"/>
      </a:defRPr>
    </a:lvl4pPr>
    <a:lvl5pPr marL="1828800" algn="l" rtl="0" fontAlgn="base">
      <a:spcBef>
        <a:spcPct val="0"/>
      </a:spcBef>
      <a:spcAft>
        <a:spcPct val="0"/>
      </a:spcAft>
      <a:defRPr kern="1200">
        <a:solidFill>
          <a:schemeClr val="tx1"/>
        </a:solidFill>
        <a:latin typeface="Arial" charset="0"/>
        <a:ea typeface="宋体" charset="-122"/>
        <a:cs typeface="+mn-cs"/>
      </a:defRPr>
    </a:lvl5pPr>
    <a:lvl6pPr marL="2286000" algn="l" defTabSz="914400" rtl="0" eaLnBrk="1" latinLnBrk="0" hangingPunct="1">
      <a:defRPr kern="1200">
        <a:solidFill>
          <a:schemeClr val="tx1"/>
        </a:solidFill>
        <a:latin typeface="Arial" charset="0"/>
        <a:ea typeface="宋体" charset="-122"/>
        <a:cs typeface="+mn-cs"/>
      </a:defRPr>
    </a:lvl6pPr>
    <a:lvl7pPr marL="2743200" algn="l" defTabSz="914400" rtl="0" eaLnBrk="1" latinLnBrk="0" hangingPunct="1">
      <a:defRPr kern="1200">
        <a:solidFill>
          <a:schemeClr val="tx1"/>
        </a:solidFill>
        <a:latin typeface="Arial" charset="0"/>
        <a:ea typeface="宋体" charset="-122"/>
        <a:cs typeface="+mn-cs"/>
      </a:defRPr>
    </a:lvl7pPr>
    <a:lvl8pPr marL="3200400" algn="l" defTabSz="914400" rtl="0" eaLnBrk="1" latinLnBrk="0" hangingPunct="1">
      <a:defRPr kern="1200">
        <a:solidFill>
          <a:schemeClr val="tx1"/>
        </a:solidFill>
        <a:latin typeface="Arial" charset="0"/>
        <a:ea typeface="宋体" charset="-122"/>
        <a:cs typeface="+mn-cs"/>
      </a:defRPr>
    </a:lvl8pPr>
    <a:lvl9pPr marL="3657600" algn="l" defTabSz="914400" rtl="0" eaLnBrk="1" latinLnBrk="0" hangingPunct="1">
      <a:defRPr kern="1200">
        <a:solidFill>
          <a:schemeClr val="tx1"/>
        </a:solidFill>
        <a:latin typeface="Arial" charset="0"/>
        <a:ea typeface="宋体" charset="-122"/>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560" autoAdjust="0"/>
    <p:restoredTop sz="94660"/>
  </p:normalViewPr>
  <p:slideViewPr>
    <p:cSldViewPr>
      <p:cViewPr varScale="1">
        <p:scale>
          <a:sx n="79" d="100"/>
          <a:sy n="79" d="100"/>
        </p:scale>
        <p:origin x="144" y="82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45FF88A4-DA15-44AE-9ACB-2C0F00349ACB}" type="datetimeFigureOut">
              <a:rPr lang="zh-CN" altLang="en-US"/>
              <a:pPr>
                <a:defRPr/>
              </a:pPr>
              <a:t>2016/9/3</a:t>
            </a:fld>
            <a:endParaRPr lang="zh-CN" altLang="en-US"/>
          </a:p>
        </p:txBody>
      </p:sp>
      <p:sp>
        <p:nvSpPr>
          <p:cNvPr id="4" name="页脚占位符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5" name="灯片编号占位符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DFEFF22-6FBB-4B82-B223-80991887E2F0}" type="slidenum">
              <a:rPr lang="zh-CN" altLang="en-US"/>
              <a:pPr>
                <a:defRPr/>
              </a:pPr>
              <a:t>‹#›</a:t>
            </a:fld>
            <a:endParaRPr lang="zh-CN" altLang="en-US"/>
          </a:p>
        </p:txBody>
      </p:sp>
    </p:spTree>
    <p:extLst>
      <p:ext uri="{BB962C8B-B14F-4D97-AF65-F5344CB8AC3E}">
        <p14:creationId xmlns:p14="http://schemas.microsoft.com/office/powerpoint/2010/main" val="162834960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D825422E-ADD0-4F91-A41D-C1A34FECA782}" type="datetimeFigureOut">
              <a:rPr lang="zh-CN" altLang="en-US"/>
              <a:pPr>
                <a:defRPr/>
              </a:pPr>
              <a:t>2016/9/3</a:t>
            </a:fld>
            <a:endParaRPr lang="zh-CN" altLang="en-US"/>
          </a:p>
        </p:txBody>
      </p:sp>
      <p:sp>
        <p:nvSpPr>
          <p:cNvPr id="4" name="幻灯片图像占位符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zh-CN" altLang="en-US" noProof="0"/>
          </a:p>
        </p:txBody>
      </p:sp>
      <p:sp>
        <p:nvSpPr>
          <p:cNvPr id="5" name="备注占位符 4"/>
          <p:cNvSpPr>
            <a:spLocks noGrp="1"/>
          </p:cNvSpPr>
          <p:nvPr>
            <p:ph type="body" sz="quarter" idx="3"/>
          </p:nvPr>
        </p:nvSpPr>
        <p:spPr>
          <a:xfrm>
            <a:off x="685800" y="4343400"/>
            <a:ext cx="5486400" cy="4114800"/>
          </a:xfrm>
          <a:prstGeom prst="rect">
            <a:avLst/>
          </a:prstGeom>
        </p:spPr>
        <p:txBody>
          <a:bodyPr vert="horz" wrap="square" lIns="91440" tIns="45720" rIns="91440" bIns="45720" numCol="1" anchor="t" anchorCtr="0" compatLnSpc="1">
            <a:prstTxWarp prst="textNoShape">
              <a:avLst/>
            </a:prstTxWarp>
            <a:normAutofit/>
          </a:bodyPr>
          <a:lstStyle/>
          <a:p>
            <a:pPr lvl="0"/>
            <a:r>
              <a:rPr lang="zh-TW" altLang="en-US" smtClean="0"/>
              <a:t>按一下此處編輯母版文本樣式</a:t>
            </a:r>
            <a:endParaRPr lang="zh-CN" altLang="en-US" smtClean="0"/>
          </a:p>
          <a:p>
            <a:pPr lvl="1"/>
            <a:r>
              <a:rPr lang="zh-CN" altLang="en-US" smtClean="0"/>
              <a:t>第二級</a:t>
            </a:r>
          </a:p>
          <a:p>
            <a:pPr lvl="2"/>
            <a:r>
              <a:rPr lang="zh-CN" altLang="en-US" smtClean="0"/>
              <a:t>第三級</a:t>
            </a:r>
          </a:p>
          <a:p>
            <a:pPr lvl="3"/>
            <a:r>
              <a:rPr lang="zh-CN" altLang="en-US" smtClean="0"/>
              <a:t>第四級</a:t>
            </a:r>
          </a:p>
          <a:p>
            <a:pPr lvl="4"/>
            <a:r>
              <a:rPr lang="zh-CN" altLang="en-US" smtClean="0"/>
              <a:t>第五級</a:t>
            </a:r>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FB4920C-7358-4336-83CC-4FE3C101A02B}" type="slidenum">
              <a:rPr lang="zh-CN" altLang="en-US"/>
              <a:pPr>
                <a:defRPr/>
              </a:pPr>
              <a:t>‹#›</a:t>
            </a:fld>
            <a:endParaRPr lang="zh-CN" altLang="en-US"/>
          </a:p>
        </p:txBody>
      </p:sp>
    </p:spTree>
    <p:extLst>
      <p:ext uri="{BB962C8B-B14F-4D97-AF65-F5344CB8AC3E}">
        <p14:creationId xmlns:p14="http://schemas.microsoft.com/office/powerpoint/2010/main" val="1138085680"/>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1</a:t>
            </a:fld>
            <a:endParaRPr lang="en-US" altLang="zh-CN" smtClean="0">
              <a:solidFill>
                <a:prstClr val="black"/>
              </a:solidFill>
            </a:endParaRPr>
          </a:p>
        </p:txBody>
      </p:sp>
    </p:spTree>
    <p:extLst>
      <p:ext uri="{BB962C8B-B14F-4D97-AF65-F5344CB8AC3E}">
        <p14:creationId xmlns:p14="http://schemas.microsoft.com/office/powerpoint/2010/main" val="309377543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幻灯片图像占位符 1"/>
          <p:cNvSpPr>
            <a:spLocks noGrp="1" noRot="1" noChangeAspect="1"/>
          </p:cNvSpPr>
          <p:nvPr>
            <p:ph type="sldImg"/>
          </p:nvPr>
        </p:nvSpPr>
        <p:spPr bwMode="auto">
          <a:noFill/>
          <a:ln>
            <a:solidFill>
              <a:srgbClr val="000000"/>
            </a:solidFill>
            <a:miter lim="800000"/>
            <a:headEnd/>
            <a:tailEnd/>
          </a:ln>
        </p:spPr>
      </p:sp>
      <p:sp>
        <p:nvSpPr>
          <p:cNvPr id="26626" name="备注占位符 2"/>
          <p:cNvSpPr>
            <a:spLocks noGrp="1"/>
          </p:cNvSpPr>
          <p:nvPr>
            <p:ph type="body" idx="1"/>
          </p:nvPr>
        </p:nvSpPr>
        <p:spPr bwMode="auto">
          <a:noFill/>
        </p:spPr>
        <p:txBody>
          <a:bodyPr/>
          <a:lstStyle/>
          <a:p>
            <a:pPr>
              <a:spcBef>
                <a:spcPct val="0"/>
              </a:spcBef>
            </a:pPr>
            <a:endParaRPr lang="zh-CN" altLang="en-US" smtClean="0"/>
          </a:p>
        </p:txBody>
      </p:sp>
      <p:sp>
        <p:nvSpPr>
          <p:cNvPr id="2662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3A458CEE-167E-45B4-882B-2C8006E30A48}" type="slidenum">
              <a:rPr lang="zh-CN" altLang="en-US" smtClean="0"/>
              <a:pPr/>
              <a:t>10</a:t>
            </a:fld>
            <a:endParaRPr lang="en-US" altLang="zh-CN" smtClean="0"/>
          </a:p>
        </p:txBody>
      </p:sp>
    </p:spTree>
    <p:extLst>
      <p:ext uri="{BB962C8B-B14F-4D97-AF65-F5344CB8AC3E}">
        <p14:creationId xmlns:p14="http://schemas.microsoft.com/office/powerpoint/2010/main" val="332724340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幻灯片图像占位符 1"/>
          <p:cNvSpPr>
            <a:spLocks noGrp="1" noRot="1" noChangeAspect="1"/>
          </p:cNvSpPr>
          <p:nvPr>
            <p:ph type="sldImg"/>
          </p:nvPr>
        </p:nvSpPr>
        <p:spPr bwMode="auto">
          <a:noFill/>
          <a:ln>
            <a:solidFill>
              <a:srgbClr val="000000"/>
            </a:solidFill>
            <a:miter lim="800000"/>
            <a:headEnd/>
            <a:tailEnd/>
          </a:ln>
        </p:spPr>
      </p:sp>
      <p:sp>
        <p:nvSpPr>
          <p:cNvPr id="26626" name="备注占位符 2"/>
          <p:cNvSpPr>
            <a:spLocks noGrp="1"/>
          </p:cNvSpPr>
          <p:nvPr>
            <p:ph type="body" idx="1"/>
          </p:nvPr>
        </p:nvSpPr>
        <p:spPr bwMode="auto">
          <a:noFill/>
        </p:spPr>
        <p:txBody>
          <a:bodyPr/>
          <a:lstStyle/>
          <a:p>
            <a:pPr>
              <a:spcBef>
                <a:spcPct val="0"/>
              </a:spcBef>
            </a:pPr>
            <a:endParaRPr lang="zh-CN" altLang="en-US" smtClean="0"/>
          </a:p>
        </p:txBody>
      </p:sp>
      <p:sp>
        <p:nvSpPr>
          <p:cNvPr id="2662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3A458CEE-167E-45B4-882B-2C8006E30A48}" type="slidenum">
              <a:rPr lang="zh-CN" altLang="en-US" smtClean="0"/>
              <a:pPr/>
              <a:t>11</a:t>
            </a:fld>
            <a:endParaRPr lang="en-US" altLang="zh-CN" smtClean="0"/>
          </a:p>
        </p:txBody>
      </p:sp>
    </p:spTree>
    <p:extLst>
      <p:ext uri="{BB962C8B-B14F-4D97-AF65-F5344CB8AC3E}">
        <p14:creationId xmlns:p14="http://schemas.microsoft.com/office/powerpoint/2010/main" val="359782871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幻灯片图像占位符 1"/>
          <p:cNvSpPr>
            <a:spLocks noGrp="1" noRot="1" noChangeAspect="1"/>
          </p:cNvSpPr>
          <p:nvPr>
            <p:ph type="sldImg"/>
          </p:nvPr>
        </p:nvSpPr>
        <p:spPr bwMode="auto">
          <a:noFill/>
          <a:ln>
            <a:solidFill>
              <a:srgbClr val="000000"/>
            </a:solidFill>
            <a:miter lim="800000"/>
            <a:headEnd/>
            <a:tailEnd/>
          </a:ln>
        </p:spPr>
      </p:sp>
      <p:sp>
        <p:nvSpPr>
          <p:cNvPr id="26626" name="备注占位符 2"/>
          <p:cNvSpPr>
            <a:spLocks noGrp="1"/>
          </p:cNvSpPr>
          <p:nvPr>
            <p:ph type="body" idx="1"/>
          </p:nvPr>
        </p:nvSpPr>
        <p:spPr bwMode="auto">
          <a:noFill/>
        </p:spPr>
        <p:txBody>
          <a:bodyPr/>
          <a:lstStyle/>
          <a:p>
            <a:pPr>
              <a:spcBef>
                <a:spcPct val="0"/>
              </a:spcBef>
            </a:pPr>
            <a:endParaRPr lang="zh-CN" altLang="en-US" smtClean="0"/>
          </a:p>
        </p:txBody>
      </p:sp>
      <p:sp>
        <p:nvSpPr>
          <p:cNvPr id="2662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3A458CEE-167E-45B4-882B-2C8006E30A48}" type="slidenum">
              <a:rPr lang="zh-CN" altLang="en-US" smtClean="0"/>
              <a:pPr/>
              <a:t>12</a:t>
            </a:fld>
            <a:endParaRPr lang="en-US" altLang="zh-CN" smtClean="0"/>
          </a:p>
        </p:txBody>
      </p:sp>
    </p:spTree>
    <p:extLst>
      <p:ext uri="{BB962C8B-B14F-4D97-AF65-F5344CB8AC3E}">
        <p14:creationId xmlns:p14="http://schemas.microsoft.com/office/powerpoint/2010/main" val="169486539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幻灯片图像占位符 1"/>
          <p:cNvSpPr>
            <a:spLocks noGrp="1" noRot="1" noChangeAspect="1"/>
          </p:cNvSpPr>
          <p:nvPr>
            <p:ph type="sldImg"/>
          </p:nvPr>
        </p:nvSpPr>
        <p:spPr bwMode="auto">
          <a:noFill/>
          <a:ln>
            <a:solidFill>
              <a:srgbClr val="000000"/>
            </a:solidFill>
            <a:miter lim="800000"/>
            <a:headEnd/>
            <a:tailEnd/>
          </a:ln>
        </p:spPr>
      </p:sp>
      <p:sp>
        <p:nvSpPr>
          <p:cNvPr id="26626" name="备注占位符 2"/>
          <p:cNvSpPr>
            <a:spLocks noGrp="1"/>
          </p:cNvSpPr>
          <p:nvPr>
            <p:ph type="body" idx="1"/>
          </p:nvPr>
        </p:nvSpPr>
        <p:spPr bwMode="auto">
          <a:noFill/>
        </p:spPr>
        <p:txBody>
          <a:bodyPr/>
          <a:lstStyle/>
          <a:p>
            <a:pPr>
              <a:spcBef>
                <a:spcPct val="0"/>
              </a:spcBef>
            </a:pPr>
            <a:endParaRPr lang="zh-CN" altLang="en-US" smtClean="0"/>
          </a:p>
        </p:txBody>
      </p:sp>
      <p:sp>
        <p:nvSpPr>
          <p:cNvPr id="2662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3A458CEE-167E-45B4-882B-2C8006E30A48}" type="slidenum">
              <a:rPr lang="zh-CN" altLang="en-US" smtClean="0"/>
              <a:pPr/>
              <a:t>13</a:t>
            </a:fld>
            <a:endParaRPr lang="en-US" altLang="zh-CN" smtClean="0"/>
          </a:p>
        </p:txBody>
      </p:sp>
    </p:spTree>
    <p:extLst>
      <p:ext uri="{BB962C8B-B14F-4D97-AF65-F5344CB8AC3E}">
        <p14:creationId xmlns:p14="http://schemas.microsoft.com/office/powerpoint/2010/main" val="145905736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幻灯片图像占位符 1"/>
          <p:cNvSpPr>
            <a:spLocks noGrp="1" noRot="1" noChangeAspect="1"/>
          </p:cNvSpPr>
          <p:nvPr>
            <p:ph type="sldImg"/>
          </p:nvPr>
        </p:nvSpPr>
        <p:spPr bwMode="auto">
          <a:noFill/>
          <a:ln>
            <a:solidFill>
              <a:srgbClr val="000000"/>
            </a:solidFill>
            <a:miter lim="800000"/>
            <a:headEnd/>
            <a:tailEnd/>
          </a:ln>
        </p:spPr>
      </p:sp>
      <p:sp>
        <p:nvSpPr>
          <p:cNvPr id="26626" name="备注占位符 2"/>
          <p:cNvSpPr>
            <a:spLocks noGrp="1"/>
          </p:cNvSpPr>
          <p:nvPr>
            <p:ph type="body" idx="1"/>
          </p:nvPr>
        </p:nvSpPr>
        <p:spPr bwMode="auto">
          <a:noFill/>
        </p:spPr>
        <p:txBody>
          <a:bodyPr/>
          <a:lstStyle/>
          <a:p>
            <a:pPr>
              <a:spcBef>
                <a:spcPct val="0"/>
              </a:spcBef>
            </a:pPr>
            <a:endParaRPr lang="zh-CN" altLang="en-US" smtClean="0"/>
          </a:p>
        </p:txBody>
      </p:sp>
      <p:sp>
        <p:nvSpPr>
          <p:cNvPr id="2662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3A458CEE-167E-45B4-882B-2C8006E30A48}" type="slidenum">
              <a:rPr lang="zh-CN" altLang="en-US" smtClean="0"/>
              <a:pPr/>
              <a:t>14</a:t>
            </a:fld>
            <a:endParaRPr lang="en-US" altLang="zh-CN" smtClean="0"/>
          </a:p>
        </p:txBody>
      </p:sp>
    </p:spTree>
    <p:extLst>
      <p:ext uri="{BB962C8B-B14F-4D97-AF65-F5344CB8AC3E}">
        <p14:creationId xmlns:p14="http://schemas.microsoft.com/office/powerpoint/2010/main" val="335396492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幻灯片图像占位符 1"/>
          <p:cNvSpPr>
            <a:spLocks noGrp="1" noRot="1" noChangeAspect="1"/>
          </p:cNvSpPr>
          <p:nvPr>
            <p:ph type="sldImg"/>
          </p:nvPr>
        </p:nvSpPr>
        <p:spPr bwMode="auto">
          <a:noFill/>
          <a:ln>
            <a:solidFill>
              <a:srgbClr val="000000"/>
            </a:solidFill>
            <a:miter lim="800000"/>
            <a:headEnd/>
            <a:tailEnd/>
          </a:ln>
        </p:spPr>
      </p:sp>
      <p:sp>
        <p:nvSpPr>
          <p:cNvPr id="26626" name="备注占位符 2"/>
          <p:cNvSpPr>
            <a:spLocks noGrp="1"/>
          </p:cNvSpPr>
          <p:nvPr>
            <p:ph type="body" idx="1"/>
          </p:nvPr>
        </p:nvSpPr>
        <p:spPr bwMode="auto">
          <a:noFill/>
        </p:spPr>
        <p:txBody>
          <a:bodyPr/>
          <a:lstStyle/>
          <a:p>
            <a:pPr>
              <a:spcBef>
                <a:spcPct val="0"/>
              </a:spcBef>
            </a:pPr>
            <a:endParaRPr lang="zh-CN" altLang="en-US" smtClean="0"/>
          </a:p>
        </p:txBody>
      </p:sp>
      <p:sp>
        <p:nvSpPr>
          <p:cNvPr id="2662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3A458CEE-167E-45B4-882B-2C8006E30A48}" type="slidenum">
              <a:rPr lang="zh-CN" altLang="en-US" smtClean="0"/>
              <a:pPr/>
              <a:t>15</a:t>
            </a:fld>
            <a:endParaRPr lang="en-US" altLang="zh-CN" smtClean="0"/>
          </a:p>
        </p:txBody>
      </p:sp>
    </p:spTree>
    <p:extLst>
      <p:ext uri="{BB962C8B-B14F-4D97-AF65-F5344CB8AC3E}">
        <p14:creationId xmlns:p14="http://schemas.microsoft.com/office/powerpoint/2010/main" val="6114712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幻灯片图像占位符 1"/>
          <p:cNvSpPr>
            <a:spLocks noGrp="1" noRot="1" noChangeAspect="1"/>
          </p:cNvSpPr>
          <p:nvPr>
            <p:ph type="sldImg"/>
          </p:nvPr>
        </p:nvSpPr>
        <p:spPr bwMode="auto">
          <a:noFill/>
          <a:ln>
            <a:solidFill>
              <a:srgbClr val="000000"/>
            </a:solidFill>
            <a:miter lim="800000"/>
            <a:headEnd/>
            <a:tailEnd/>
          </a:ln>
        </p:spPr>
      </p:sp>
      <p:sp>
        <p:nvSpPr>
          <p:cNvPr id="26626" name="备注占位符 2"/>
          <p:cNvSpPr>
            <a:spLocks noGrp="1"/>
          </p:cNvSpPr>
          <p:nvPr>
            <p:ph type="body" idx="1"/>
          </p:nvPr>
        </p:nvSpPr>
        <p:spPr bwMode="auto">
          <a:noFill/>
        </p:spPr>
        <p:txBody>
          <a:bodyPr/>
          <a:lstStyle/>
          <a:p>
            <a:pPr>
              <a:spcBef>
                <a:spcPct val="0"/>
              </a:spcBef>
            </a:pPr>
            <a:endParaRPr lang="zh-CN" altLang="en-US" smtClean="0"/>
          </a:p>
        </p:txBody>
      </p:sp>
      <p:sp>
        <p:nvSpPr>
          <p:cNvPr id="2662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3A458CEE-167E-45B4-882B-2C8006E30A48}" type="slidenum">
              <a:rPr lang="zh-CN" altLang="en-US" smtClean="0"/>
              <a:pPr/>
              <a:t>16</a:t>
            </a:fld>
            <a:endParaRPr lang="en-US" altLang="zh-CN" smtClean="0"/>
          </a:p>
        </p:txBody>
      </p:sp>
    </p:spTree>
    <p:extLst>
      <p:ext uri="{BB962C8B-B14F-4D97-AF65-F5344CB8AC3E}">
        <p14:creationId xmlns:p14="http://schemas.microsoft.com/office/powerpoint/2010/main" val="380537862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幻灯片图像占位符 1"/>
          <p:cNvSpPr>
            <a:spLocks noGrp="1" noRot="1" noChangeAspect="1"/>
          </p:cNvSpPr>
          <p:nvPr>
            <p:ph type="sldImg"/>
          </p:nvPr>
        </p:nvSpPr>
        <p:spPr bwMode="auto">
          <a:noFill/>
          <a:ln>
            <a:solidFill>
              <a:srgbClr val="000000"/>
            </a:solidFill>
            <a:miter lim="800000"/>
            <a:headEnd/>
            <a:tailEnd/>
          </a:ln>
        </p:spPr>
      </p:sp>
      <p:sp>
        <p:nvSpPr>
          <p:cNvPr id="26626" name="备注占位符 2"/>
          <p:cNvSpPr>
            <a:spLocks noGrp="1"/>
          </p:cNvSpPr>
          <p:nvPr>
            <p:ph type="body" idx="1"/>
          </p:nvPr>
        </p:nvSpPr>
        <p:spPr bwMode="auto">
          <a:noFill/>
        </p:spPr>
        <p:txBody>
          <a:bodyPr/>
          <a:lstStyle/>
          <a:p>
            <a:pPr>
              <a:spcBef>
                <a:spcPct val="0"/>
              </a:spcBef>
            </a:pPr>
            <a:endParaRPr lang="zh-CN" altLang="en-US" smtClean="0"/>
          </a:p>
        </p:txBody>
      </p:sp>
      <p:sp>
        <p:nvSpPr>
          <p:cNvPr id="2662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3A458CEE-167E-45B4-882B-2C8006E30A48}" type="slidenum">
              <a:rPr lang="zh-CN" altLang="en-US" smtClean="0"/>
              <a:pPr/>
              <a:t>17</a:t>
            </a:fld>
            <a:endParaRPr lang="en-US" altLang="zh-CN" smtClean="0"/>
          </a:p>
        </p:txBody>
      </p:sp>
    </p:spTree>
    <p:extLst>
      <p:ext uri="{BB962C8B-B14F-4D97-AF65-F5344CB8AC3E}">
        <p14:creationId xmlns:p14="http://schemas.microsoft.com/office/powerpoint/2010/main" val="282363043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幻灯片图像占位符 1"/>
          <p:cNvSpPr>
            <a:spLocks noGrp="1" noRot="1" noChangeAspect="1"/>
          </p:cNvSpPr>
          <p:nvPr>
            <p:ph type="sldImg"/>
          </p:nvPr>
        </p:nvSpPr>
        <p:spPr bwMode="auto">
          <a:noFill/>
          <a:ln>
            <a:solidFill>
              <a:srgbClr val="000000"/>
            </a:solidFill>
            <a:miter lim="800000"/>
            <a:headEnd/>
            <a:tailEnd/>
          </a:ln>
        </p:spPr>
      </p:sp>
      <p:sp>
        <p:nvSpPr>
          <p:cNvPr id="26626" name="备注占位符 2"/>
          <p:cNvSpPr>
            <a:spLocks noGrp="1"/>
          </p:cNvSpPr>
          <p:nvPr>
            <p:ph type="body" idx="1"/>
          </p:nvPr>
        </p:nvSpPr>
        <p:spPr bwMode="auto">
          <a:noFill/>
        </p:spPr>
        <p:txBody>
          <a:bodyPr/>
          <a:lstStyle/>
          <a:p>
            <a:pPr>
              <a:spcBef>
                <a:spcPct val="0"/>
              </a:spcBef>
            </a:pPr>
            <a:endParaRPr lang="zh-CN" altLang="en-US" smtClean="0"/>
          </a:p>
        </p:txBody>
      </p:sp>
      <p:sp>
        <p:nvSpPr>
          <p:cNvPr id="2662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3A458CEE-167E-45B4-882B-2C8006E30A48}" type="slidenum">
              <a:rPr lang="zh-CN" altLang="en-US" smtClean="0"/>
              <a:pPr/>
              <a:t>18</a:t>
            </a:fld>
            <a:endParaRPr lang="en-US" altLang="zh-CN" smtClean="0"/>
          </a:p>
        </p:txBody>
      </p:sp>
    </p:spTree>
    <p:extLst>
      <p:ext uri="{BB962C8B-B14F-4D97-AF65-F5344CB8AC3E}">
        <p14:creationId xmlns:p14="http://schemas.microsoft.com/office/powerpoint/2010/main" val="308725779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幻灯片图像占位符 1"/>
          <p:cNvSpPr>
            <a:spLocks noGrp="1" noRot="1" noChangeAspect="1"/>
          </p:cNvSpPr>
          <p:nvPr>
            <p:ph type="sldImg"/>
          </p:nvPr>
        </p:nvSpPr>
        <p:spPr bwMode="auto">
          <a:noFill/>
          <a:ln>
            <a:solidFill>
              <a:srgbClr val="000000"/>
            </a:solidFill>
            <a:miter lim="800000"/>
            <a:headEnd/>
            <a:tailEnd/>
          </a:ln>
        </p:spPr>
      </p:sp>
      <p:sp>
        <p:nvSpPr>
          <p:cNvPr id="26626" name="备注占位符 2"/>
          <p:cNvSpPr>
            <a:spLocks noGrp="1"/>
          </p:cNvSpPr>
          <p:nvPr>
            <p:ph type="body" idx="1"/>
          </p:nvPr>
        </p:nvSpPr>
        <p:spPr bwMode="auto">
          <a:noFill/>
        </p:spPr>
        <p:txBody>
          <a:bodyPr/>
          <a:lstStyle/>
          <a:p>
            <a:pPr>
              <a:spcBef>
                <a:spcPct val="0"/>
              </a:spcBef>
            </a:pPr>
            <a:endParaRPr lang="zh-CN" altLang="en-US" smtClean="0"/>
          </a:p>
        </p:txBody>
      </p:sp>
      <p:sp>
        <p:nvSpPr>
          <p:cNvPr id="2662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3A458CEE-167E-45B4-882B-2C8006E30A48}" type="slidenum">
              <a:rPr lang="zh-CN" altLang="en-US" smtClean="0"/>
              <a:pPr/>
              <a:t>19</a:t>
            </a:fld>
            <a:endParaRPr lang="en-US" altLang="zh-CN" smtClean="0"/>
          </a:p>
        </p:txBody>
      </p:sp>
    </p:spTree>
    <p:extLst>
      <p:ext uri="{BB962C8B-B14F-4D97-AF65-F5344CB8AC3E}">
        <p14:creationId xmlns:p14="http://schemas.microsoft.com/office/powerpoint/2010/main" val="220211587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幻灯片图像占位符 1"/>
          <p:cNvSpPr>
            <a:spLocks noGrp="1" noRot="1" noChangeAspect="1"/>
          </p:cNvSpPr>
          <p:nvPr>
            <p:ph type="sldImg"/>
          </p:nvPr>
        </p:nvSpPr>
        <p:spPr bwMode="auto">
          <a:noFill/>
          <a:ln>
            <a:solidFill>
              <a:srgbClr val="000000"/>
            </a:solidFill>
            <a:miter lim="800000"/>
            <a:headEnd/>
            <a:tailEnd/>
          </a:ln>
        </p:spPr>
      </p:sp>
      <p:sp>
        <p:nvSpPr>
          <p:cNvPr id="16386" name="备注占位符 2"/>
          <p:cNvSpPr>
            <a:spLocks noGrp="1"/>
          </p:cNvSpPr>
          <p:nvPr>
            <p:ph type="body" idx="1"/>
          </p:nvPr>
        </p:nvSpPr>
        <p:spPr bwMode="auto">
          <a:noFill/>
        </p:spPr>
        <p:txBody>
          <a:bodyPr/>
          <a:lstStyle/>
          <a:p>
            <a:pPr>
              <a:spcBef>
                <a:spcPct val="0"/>
              </a:spcBef>
            </a:pPr>
            <a:endParaRPr lang="zh-CN" altLang="en-US" smtClean="0"/>
          </a:p>
        </p:txBody>
      </p:sp>
      <p:sp>
        <p:nvSpPr>
          <p:cNvPr id="1638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68A7715C-5F1B-4EE9-B4C8-9F634B139109}" type="slidenum">
              <a:rPr lang="zh-CN" altLang="en-US" smtClean="0"/>
              <a:pPr/>
              <a:t>2</a:t>
            </a:fld>
            <a:endParaRPr lang="en-US" altLang="zh-CN" dirty="0" smtClean="0"/>
          </a:p>
        </p:txBody>
      </p:sp>
    </p:spTree>
    <p:extLst>
      <p:ext uri="{BB962C8B-B14F-4D97-AF65-F5344CB8AC3E}">
        <p14:creationId xmlns:p14="http://schemas.microsoft.com/office/powerpoint/2010/main" val="144050948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幻灯片图像占位符 1"/>
          <p:cNvSpPr>
            <a:spLocks noGrp="1" noRot="1" noChangeAspect="1"/>
          </p:cNvSpPr>
          <p:nvPr>
            <p:ph type="sldImg"/>
          </p:nvPr>
        </p:nvSpPr>
        <p:spPr bwMode="auto">
          <a:noFill/>
          <a:ln>
            <a:solidFill>
              <a:srgbClr val="000000"/>
            </a:solidFill>
            <a:miter lim="800000"/>
            <a:headEnd/>
            <a:tailEnd/>
          </a:ln>
        </p:spPr>
      </p:sp>
      <p:sp>
        <p:nvSpPr>
          <p:cNvPr id="26626" name="备注占位符 2"/>
          <p:cNvSpPr>
            <a:spLocks noGrp="1"/>
          </p:cNvSpPr>
          <p:nvPr>
            <p:ph type="body" idx="1"/>
          </p:nvPr>
        </p:nvSpPr>
        <p:spPr bwMode="auto">
          <a:noFill/>
        </p:spPr>
        <p:txBody>
          <a:bodyPr/>
          <a:lstStyle/>
          <a:p>
            <a:pPr>
              <a:spcBef>
                <a:spcPct val="0"/>
              </a:spcBef>
            </a:pPr>
            <a:endParaRPr lang="zh-CN" altLang="en-US" smtClean="0"/>
          </a:p>
        </p:txBody>
      </p:sp>
      <p:sp>
        <p:nvSpPr>
          <p:cNvPr id="2662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3A458CEE-167E-45B4-882B-2C8006E30A48}" type="slidenum">
              <a:rPr lang="zh-CN" altLang="en-US" smtClean="0"/>
              <a:pPr/>
              <a:t>20</a:t>
            </a:fld>
            <a:endParaRPr lang="en-US" altLang="zh-CN" smtClean="0"/>
          </a:p>
        </p:txBody>
      </p:sp>
    </p:spTree>
    <p:extLst>
      <p:ext uri="{BB962C8B-B14F-4D97-AF65-F5344CB8AC3E}">
        <p14:creationId xmlns:p14="http://schemas.microsoft.com/office/powerpoint/2010/main" val="244159630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幻灯片图像占位符 1"/>
          <p:cNvSpPr>
            <a:spLocks noGrp="1" noRot="1" noChangeAspect="1"/>
          </p:cNvSpPr>
          <p:nvPr>
            <p:ph type="sldImg"/>
          </p:nvPr>
        </p:nvSpPr>
        <p:spPr bwMode="auto">
          <a:noFill/>
          <a:ln>
            <a:solidFill>
              <a:srgbClr val="000000"/>
            </a:solidFill>
            <a:miter lim="800000"/>
            <a:headEnd/>
            <a:tailEnd/>
          </a:ln>
        </p:spPr>
      </p:sp>
      <p:sp>
        <p:nvSpPr>
          <p:cNvPr id="26626" name="备注占位符 2"/>
          <p:cNvSpPr>
            <a:spLocks noGrp="1"/>
          </p:cNvSpPr>
          <p:nvPr>
            <p:ph type="body" idx="1"/>
          </p:nvPr>
        </p:nvSpPr>
        <p:spPr bwMode="auto">
          <a:noFill/>
        </p:spPr>
        <p:txBody>
          <a:bodyPr/>
          <a:lstStyle/>
          <a:p>
            <a:pPr>
              <a:spcBef>
                <a:spcPct val="0"/>
              </a:spcBef>
            </a:pPr>
            <a:endParaRPr lang="zh-CN" altLang="en-US" smtClean="0"/>
          </a:p>
        </p:txBody>
      </p:sp>
      <p:sp>
        <p:nvSpPr>
          <p:cNvPr id="2662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3A458CEE-167E-45B4-882B-2C8006E30A48}" type="slidenum">
              <a:rPr lang="zh-CN" altLang="en-US" smtClean="0"/>
              <a:pPr/>
              <a:t>21</a:t>
            </a:fld>
            <a:endParaRPr lang="en-US" altLang="zh-CN" smtClean="0"/>
          </a:p>
        </p:txBody>
      </p:sp>
    </p:spTree>
    <p:extLst>
      <p:ext uri="{BB962C8B-B14F-4D97-AF65-F5344CB8AC3E}">
        <p14:creationId xmlns:p14="http://schemas.microsoft.com/office/powerpoint/2010/main" val="381322680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幻灯片图像占位符 1"/>
          <p:cNvSpPr>
            <a:spLocks noGrp="1" noRot="1" noChangeAspect="1"/>
          </p:cNvSpPr>
          <p:nvPr>
            <p:ph type="sldImg"/>
          </p:nvPr>
        </p:nvSpPr>
        <p:spPr bwMode="auto">
          <a:noFill/>
          <a:ln>
            <a:solidFill>
              <a:srgbClr val="000000"/>
            </a:solidFill>
            <a:miter lim="800000"/>
            <a:headEnd/>
            <a:tailEnd/>
          </a:ln>
        </p:spPr>
      </p:sp>
      <p:sp>
        <p:nvSpPr>
          <p:cNvPr id="26626" name="备注占位符 2"/>
          <p:cNvSpPr>
            <a:spLocks noGrp="1"/>
          </p:cNvSpPr>
          <p:nvPr>
            <p:ph type="body" idx="1"/>
          </p:nvPr>
        </p:nvSpPr>
        <p:spPr bwMode="auto">
          <a:noFill/>
        </p:spPr>
        <p:txBody>
          <a:bodyPr/>
          <a:lstStyle/>
          <a:p>
            <a:pPr>
              <a:spcBef>
                <a:spcPct val="0"/>
              </a:spcBef>
            </a:pPr>
            <a:endParaRPr lang="zh-CN" altLang="en-US" smtClean="0"/>
          </a:p>
        </p:txBody>
      </p:sp>
      <p:sp>
        <p:nvSpPr>
          <p:cNvPr id="2662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3A458CEE-167E-45B4-882B-2C8006E30A48}" type="slidenum">
              <a:rPr lang="zh-CN" altLang="en-US" smtClean="0"/>
              <a:pPr/>
              <a:t>22</a:t>
            </a:fld>
            <a:endParaRPr lang="en-US" altLang="zh-CN" smtClean="0"/>
          </a:p>
        </p:txBody>
      </p:sp>
    </p:spTree>
    <p:extLst>
      <p:ext uri="{BB962C8B-B14F-4D97-AF65-F5344CB8AC3E}">
        <p14:creationId xmlns:p14="http://schemas.microsoft.com/office/powerpoint/2010/main" val="358768674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幻灯片图像占位符 1"/>
          <p:cNvSpPr>
            <a:spLocks noGrp="1" noRot="1" noChangeAspect="1"/>
          </p:cNvSpPr>
          <p:nvPr>
            <p:ph type="sldImg"/>
          </p:nvPr>
        </p:nvSpPr>
        <p:spPr bwMode="auto">
          <a:noFill/>
          <a:ln>
            <a:solidFill>
              <a:srgbClr val="000000"/>
            </a:solidFill>
            <a:miter lim="800000"/>
            <a:headEnd/>
            <a:tailEnd/>
          </a:ln>
        </p:spPr>
      </p:sp>
      <p:sp>
        <p:nvSpPr>
          <p:cNvPr id="26626" name="备注占位符 2"/>
          <p:cNvSpPr>
            <a:spLocks noGrp="1"/>
          </p:cNvSpPr>
          <p:nvPr>
            <p:ph type="body" idx="1"/>
          </p:nvPr>
        </p:nvSpPr>
        <p:spPr bwMode="auto">
          <a:noFill/>
        </p:spPr>
        <p:txBody>
          <a:bodyPr/>
          <a:lstStyle/>
          <a:p>
            <a:pPr>
              <a:spcBef>
                <a:spcPct val="0"/>
              </a:spcBef>
            </a:pPr>
            <a:endParaRPr lang="zh-CN" altLang="en-US" smtClean="0"/>
          </a:p>
        </p:txBody>
      </p:sp>
      <p:sp>
        <p:nvSpPr>
          <p:cNvPr id="2662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3A458CEE-167E-45B4-882B-2C8006E30A48}" type="slidenum">
              <a:rPr lang="zh-CN" altLang="en-US" smtClean="0"/>
              <a:pPr/>
              <a:t>23</a:t>
            </a:fld>
            <a:endParaRPr lang="en-US" altLang="zh-CN" smtClean="0"/>
          </a:p>
        </p:txBody>
      </p:sp>
    </p:spTree>
    <p:extLst>
      <p:ext uri="{BB962C8B-B14F-4D97-AF65-F5344CB8AC3E}">
        <p14:creationId xmlns:p14="http://schemas.microsoft.com/office/powerpoint/2010/main" val="109859594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幻灯片图像占位符 1"/>
          <p:cNvSpPr>
            <a:spLocks noGrp="1" noRot="1" noChangeAspect="1"/>
          </p:cNvSpPr>
          <p:nvPr>
            <p:ph type="sldImg"/>
          </p:nvPr>
        </p:nvSpPr>
        <p:spPr bwMode="auto">
          <a:noFill/>
          <a:ln>
            <a:solidFill>
              <a:srgbClr val="000000"/>
            </a:solidFill>
            <a:miter lim="800000"/>
            <a:headEnd/>
            <a:tailEnd/>
          </a:ln>
        </p:spPr>
      </p:sp>
      <p:sp>
        <p:nvSpPr>
          <p:cNvPr id="26626" name="备注占位符 2"/>
          <p:cNvSpPr>
            <a:spLocks noGrp="1"/>
          </p:cNvSpPr>
          <p:nvPr>
            <p:ph type="body" idx="1"/>
          </p:nvPr>
        </p:nvSpPr>
        <p:spPr bwMode="auto">
          <a:noFill/>
        </p:spPr>
        <p:txBody>
          <a:bodyPr/>
          <a:lstStyle/>
          <a:p>
            <a:pPr>
              <a:spcBef>
                <a:spcPct val="0"/>
              </a:spcBef>
            </a:pPr>
            <a:endParaRPr lang="zh-CN" altLang="en-US" smtClean="0"/>
          </a:p>
        </p:txBody>
      </p:sp>
      <p:sp>
        <p:nvSpPr>
          <p:cNvPr id="2662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3A458CEE-167E-45B4-882B-2C8006E30A48}" type="slidenum">
              <a:rPr lang="zh-CN" altLang="en-US" smtClean="0"/>
              <a:pPr/>
              <a:t>24</a:t>
            </a:fld>
            <a:endParaRPr lang="en-US" altLang="zh-CN" smtClean="0"/>
          </a:p>
        </p:txBody>
      </p:sp>
    </p:spTree>
    <p:extLst>
      <p:ext uri="{BB962C8B-B14F-4D97-AF65-F5344CB8AC3E}">
        <p14:creationId xmlns:p14="http://schemas.microsoft.com/office/powerpoint/2010/main" val="412392254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幻灯片图像占位符 1"/>
          <p:cNvSpPr>
            <a:spLocks noGrp="1" noRot="1" noChangeAspect="1"/>
          </p:cNvSpPr>
          <p:nvPr>
            <p:ph type="sldImg"/>
          </p:nvPr>
        </p:nvSpPr>
        <p:spPr bwMode="auto">
          <a:noFill/>
          <a:ln>
            <a:solidFill>
              <a:srgbClr val="000000"/>
            </a:solidFill>
            <a:miter lim="800000"/>
            <a:headEnd/>
            <a:tailEnd/>
          </a:ln>
        </p:spPr>
      </p:sp>
      <p:sp>
        <p:nvSpPr>
          <p:cNvPr id="26626" name="备注占位符 2"/>
          <p:cNvSpPr>
            <a:spLocks noGrp="1"/>
          </p:cNvSpPr>
          <p:nvPr>
            <p:ph type="body" idx="1"/>
          </p:nvPr>
        </p:nvSpPr>
        <p:spPr bwMode="auto">
          <a:noFill/>
        </p:spPr>
        <p:txBody>
          <a:bodyPr/>
          <a:lstStyle/>
          <a:p>
            <a:pPr>
              <a:spcBef>
                <a:spcPct val="0"/>
              </a:spcBef>
            </a:pPr>
            <a:endParaRPr lang="zh-CN" altLang="en-US" smtClean="0"/>
          </a:p>
        </p:txBody>
      </p:sp>
      <p:sp>
        <p:nvSpPr>
          <p:cNvPr id="2662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3A458CEE-167E-45B4-882B-2C8006E30A48}" type="slidenum">
              <a:rPr lang="zh-CN" altLang="en-US" smtClean="0"/>
              <a:pPr/>
              <a:t>25</a:t>
            </a:fld>
            <a:endParaRPr lang="en-US" altLang="zh-CN" smtClean="0"/>
          </a:p>
        </p:txBody>
      </p:sp>
    </p:spTree>
    <p:extLst>
      <p:ext uri="{BB962C8B-B14F-4D97-AF65-F5344CB8AC3E}">
        <p14:creationId xmlns:p14="http://schemas.microsoft.com/office/powerpoint/2010/main" val="409590620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幻灯片图像占位符 1"/>
          <p:cNvSpPr>
            <a:spLocks noGrp="1" noRot="1" noChangeAspect="1"/>
          </p:cNvSpPr>
          <p:nvPr>
            <p:ph type="sldImg"/>
          </p:nvPr>
        </p:nvSpPr>
        <p:spPr bwMode="auto">
          <a:noFill/>
          <a:ln>
            <a:solidFill>
              <a:srgbClr val="000000"/>
            </a:solidFill>
            <a:miter lim="800000"/>
            <a:headEnd/>
            <a:tailEnd/>
          </a:ln>
        </p:spPr>
      </p:sp>
      <p:sp>
        <p:nvSpPr>
          <p:cNvPr id="26626" name="备注占位符 2"/>
          <p:cNvSpPr>
            <a:spLocks noGrp="1"/>
          </p:cNvSpPr>
          <p:nvPr>
            <p:ph type="body" idx="1"/>
          </p:nvPr>
        </p:nvSpPr>
        <p:spPr bwMode="auto">
          <a:noFill/>
        </p:spPr>
        <p:txBody>
          <a:bodyPr/>
          <a:lstStyle/>
          <a:p>
            <a:pPr>
              <a:spcBef>
                <a:spcPct val="0"/>
              </a:spcBef>
            </a:pPr>
            <a:endParaRPr lang="zh-CN" altLang="en-US" smtClean="0"/>
          </a:p>
        </p:txBody>
      </p:sp>
      <p:sp>
        <p:nvSpPr>
          <p:cNvPr id="2662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3A458CEE-167E-45B4-882B-2C8006E30A48}" type="slidenum">
              <a:rPr lang="zh-CN" altLang="en-US" smtClean="0">
                <a:solidFill>
                  <a:prstClr val="black"/>
                </a:solidFill>
              </a:rPr>
              <a:pPr/>
              <a:t>3</a:t>
            </a:fld>
            <a:endParaRPr lang="en-US" altLang="zh-CN" smtClean="0">
              <a:solidFill>
                <a:prstClr val="black"/>
              </a:solidFill>
            </a:endParaRPr>
          </a:p>
        </p:txBody>
      </p:sp>
    </p:spTree>
    <p:extLst>
      <p:ext uri="{BB962C8B-B14F-4D97-AF65-F5344CB8AC3E}">
        <p14:creationId xmlns:p14="http://schemas.microsoft.com/office/powerpoint/2010/main" val="281929084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幻灯片图像占位符 1"/>
          <p:cNvSpPr>
            <a:spLocks noGrp="1" noRot="1" noChangeAspect="1"/>
          </p:cNvSpPr>
          <p:nvPr>
            <p:ph type="sldImg"/>
          </p:nvPr>
        </p:nvSpPr>
        <p:spPr bwMode="auto">
          <a:noFill/>
          <a:ln>
            <a:solidFill>
              <a:srgbClr val="000000"/>
            </a:solidFill>
            <a:miter lim="800000"/>
            <a:headEnd/>
            <a:tailEnd/>
          </a:ln>
        </p:spPr>
      </p:sp>
      <p:sp>
        <p:nvSpPr>
          <p:cNvPr id="26626" name="备注占位符 2"/>
          <p:cNvSpPr>
            <a:spLocks noGrp="1"/>
          </p:cNvSpPr>
          <p:nvPr>
            <p:ph type="body" idx="1"/>
          </p:nvPr>
        </p:nvSpPr>
        <p:spPr bwMode="auto">
          <a:noFill/>
        </p:spPr>
        <p:txBody>
          <a:bodyPr/>
          <a:lstStyle/>
          <a:p>
            <a:pPr>
              <a:spcBef>
                <a:spcPct val="0"/>
              </a:spcBef>
            </a:pPr>
            <a:endParaRPr lang="zh-CN" altLang="en-US" smtClean="0"/>
          </a:p>
        </p:txBody>
      </p:sp>
      <p:sp>
        <p:nvSpPr>
          <p:cNvPr id="2662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3A458CEE-167E-45B4-882B-2C8006E30A48}" type="slidenum">
              <a:rPr lang="zh-CN" altLang="en-US" smtClean="0"/>
              <a:pPr/>
              <a:t>4</a:t>
            </a:fld>
            <a:endParaRPr lang="en-US" altLang="zh-CN" smtClean="0"/>
          </a:p>
        </p:txBody>
      </p:sp>
    </p:spTree>
    <p:extLst>
      <p:ext uri="{BB962C8B-B14F-4D97-AF65-F5344CB8AC3E}">
        <p14:creationId xmlns:p14="http://schemas.microsoft.com/office/powerpoint/2010/main" val="56506631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幻灯片图像占位符 1"/>
          <p:cNvSpPr>
            <a:spLocks noGrp="1" noRot="1" noChangeAspect="1"/>
          </p:cNvSpPr>
          <p:nvPr>
            <p:ph type="sldImg"/>
          </p:nvPr>
        </p:nvSpPr>
        <p:spPr bwMode="auto">
          <a:noFill/>
          <a:ln>
            <a:solidFill>
              <a:srgbClr val="000000"/>
            </a:solidFill>
            <a:miter lim="800000"/>
            <a:headEnd/>
            <a:tailEnd/>
          </a:ln>
        </p:spPr>
      </p:sp>
      <p:sp>
        <p:nvSpPr>
          <p:cNvPr id="26626" name="备注占位符 2"/>
          <p:cNvSpPr>
            <a:spLocks noGrp="1"/>
          </p:cNvSpPr>
          <p:nvPr>
            <p:ph type="body" idx="1"/>
          </p:nvPr>
        </p:nvSpPr>
        <p:spPr bwMode="auto">
          <a:noFill/>
        </p:spPr>
        <p:txBody>
          <a:bodyPr/>
          <a:lstStyle/>
          <a:p>
            <a:pPr>
              <a:spcBef>
                <a:spcPct val="0"/>
              </a:spcBef>
            </a:pPr>
            <a:endParaRPr lang="zh-CN" altLang="en-US" smtClean="0"/>
          </a:p>
        </p:txBody>
      </p:sp>
      <p:sp>
        <p:nvSpPr>
          <p:cNvPr id="2662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3A458CEE-167E-45B4-882B-2C8006E30A48}" type="slidenum">
              <a:rPr lang="zh-CN" altLang="en-US" smtClean="0"/>
              <a:pPr/>
              <a:t>5</a:t>
            </a:fld>
            <a:endParaRPr lang="en-US" altLang="zh-CN" smtClean="0"/>
          </a:p>
        </p:txBody>
      </p:sp>
    </p:spTree>
    <p:extLst>
      <p:ext uri="{BB962C8B-B14F-4D97-AF65-F5344CB8AC3E}">
        <p14:creationId xmlns:p14="http://schemas.microsoft.com/office/powerpoint/2010/main" val="173212204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幻灯片图像占位符 1"/>
          <p:cNvSpPr>
            <a:spLocks noGrp="1" noRot="1" noChangeAspect="1"/>
          </p:cNvSpPr>
          <p:nvPr>
            <p:ph type="sldImg"/>
          </p:nvPr>
        </p:nvSpPr>
        <p:spPr bwMode="auto">
          <a:noFill/>
          <a:ln>
            <a:solidFill>
              <a:srgbClr val="000000"/>
            </a:solidFill>
            <a:miter lim="800000"/>
            <a:headEnd/>
            <a:tailEnd/>
          </a:ln>
        </p:spPr>
      </p:sp>
      <p:sp>
        <p:nvSpPr>
          <p:cNvPr id="26626" name="备注占位符 2"/>
          <p:cNvSpPr>
            <a:spLocks noGrp="1"/>
          </p:cNvSpPr>
          <p:nvPr>
            <p:ph type="body" idx="1"/>
          </p:nvPr>
        </p:nvSpPr>
        <p:spPr bwMode="auto">
          <a:noFill/>
        </p:spPr>
        <p:txBody>
          <a:bodyPr/>
          <a:lstStyle/>
          <a:p>
            <a:pPr>
              <a:spcBef>
                <a:spcPct val="0"/>
              </a:spcBef>
            </a:pPr>
            <a:endParaRPr lang="zh-CN" altLang="en-US" smtClean="0"/>
          </a:p>
        </p:txBody>
      </p:sp>
      <p:sp>
        <p:nvSpPr>
          <p:cNvPr id="2662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3A458CEE-167E-45B4-882B-2C8006E30A48}" type="slidenum">
              <a:rPr lang="zh-CN" altLang="en-US" smtClean="0"/>
              <a:pPr/>
              <a:t>6</a:t>
            </a:fld>
            <a:endParaRPr lang="en-US" altLang="zh-CN" smtClean="0"/>
          </a:p>
        </p:txBody>
      </p:sp>
    </p:spTree>
    <p:extLst>
      <p:ext uri="{BB962C8B-B14F-4D97-AF65-F5344CB8AC3E}">
        <p14:creationId xmlns:p14="http://schemas.microsoft.com/office/powerpoint/2010/main" val="419441832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幻灯片图像占位符 1"/>
          <p:cNvSpPr>
            <a:spLocks noGrp="1" noRot="1" noChangeAspect="1"/>
          </p:cNvSpPr>
          <p:nvPr>
            <p:ph type="sldImg"/>
          </p:nvPr>
        </p:nvSpPr>
        <p:spPr bwMode="auto">
          <a:noFill/>
          <a:ln>
            <a:solidFill>
              <a:srgbClr val="000000"/>
            </a:solidFill>
            <a:miter lim="800000"/>
            <a:headEnd/>
            <a:tailEnd/>
          </a:ln>
        </p:spPr>
      </p:sp>
      <p:sp>
        <p:nvSpPr>
          <p:cNvPr id="26626" name="备注占位符 2"/>
          <p:cNvSpPr>
            <a:spLocks noGrp="1"/>
          </p:cNvSpPr>
          <p:nvPr>
            <p:ph type="body" idx="1"/>
          </p:nvPr>
        </p:nvSpPr>
        <p:spPr bwMode="auto">
          <a:noFill/>
        </p:spPr>
        <p:txBody>
          <a:bodyPr/>
          <a:lstStyle/>
          <a:p>
            <a:pPr>
              <a:spcBef>
                <a:spcPct val="0"/>
              </a:spcBef>
            </a:pPr>
            <a:endParaRPr lang="zh-CN" altLang="en-US" smtClean="0"/>
          </a:p>
        </p:txBody>
      </p:sp>
      <p:sp>
        <p:nvSpPr>
          <p:cNvPr id="2662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3A458CEE-167E-45B4-882B-2C8006E30A48}" type="slidenum">
              <a:rPr lang="zh-CN" altLang="en-US" smtClean="0"/>
              <a:pPr/>
              <a:t>7</a:t>
            </a:fld>
            <a:endParaRPr lang="en-US" altLang="zh-CN" smtClean="0"/>
          </a:p>
        </p:txBody>
      </p:sp>
    </p:spTree>
    <p:extLst>
      <p:ext uri="{BB962C8B-B14F-4D97-AF65-F5344CB8AC3E}">
        <p14:creationId xmlns:p14="http://schemas.microsoft.com/office/powerpoint/2010/main" val="6176856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幻灯片图像占位符 1"/>
          <p:cNvSpPr>
            <a:spLocks noGrp="1" noRot="1" noChangeAspect="1"/>
          </p:cNvSpPr>
          <p:nvPr>
            <p:ph type="sldImg"/>
          </p:nvPr>
        </p:nvSpPr>
        <p:spPr bwMode="auto">
          <a:noFill/>
          <a:ln>
            <a:solidFill>
              <a:srgbClr val="000000"/>
            </a:solidFill>
            <a:miter lim="800000"/>
            <a:headEnd/>
            <a:tailEnd/>
          </a:ln>
        </p:spPr>
      </p:sp>
      <p:sp>
        <p:nvSpPr>
          <p:cNvPr id="26626" name="备注占位符 2"/>
          <p:cNvSpPr>
            <a:spLocks noGrp="1"/>
          </p:cNvSpPr>
          <p:nvPr>
            <p:ph type="body" idx="1"/>
          </p:nvPr>
        </p:nvSpPr>
        <p:spPr bwMode="auto">
          <a:noFill/>
        </p:spPr>
        <p:txBody>
          <a:bodyPr/>
          <a:lstStyle/>
          <a:p>
            <a:pPr>
              <a:spcBef>
                <a:spcPct val="0"/>
              </a:spcBef>
            </a:pPr>
            <a:endParaRPr lang="zh-CN" altLang="en-US" smtClean="0"/>
          </a:p>
        </p:txBody>
      </p:sp>
      <p:sp>
        <p:nvSpPr>
          <p:cNvPr id="2662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3A458CEE-167E-45B4-882B-2C8006E30A48}" type="slidenum">
              <a:rPr lang="zh-CN" altLang="en-US" smtClean="0"/>
              <a:pPr/>
              <a:t>8</a:t>
            </a:fld>
            <a:endParaRPr lang="en-US" altLang="zh-CN" smtClean="0"/>
          </a:p>
        </p:txBody>
      </p:sp>
    </p:spTree>
    <p:extLst>
      <p:ext uri="{BB962C8B-B14F-4D97-AF65-F5344CB8AC3E}">
        <p14:creationId xmlns:p14="http://schemas.microsoft.com/office/powerpoint/2010/main" val="354906433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幻灯片图像占位符 1"/>
          <p:cNvSpPr>
            <a:spLocks noGrp="1" noRot="1" noChangeAspect="1"/>
          </p:cNvSpPr>
          <p:nvPr>
            <p:ph type="sldImg"/>
          </p:nvPr>
        </p:nvSpPr>
        <p:spPr bwMode="auto">
          <a:noFill/>
          <a:ln>
            <a:solidFill>
              <a:srgbClr val="000000"/>
            </a:solidFill>
            <a:miter lim="800000"/>
            <a:headEnd/>
            <a:tailEnd/>
          </a:ln>
        </p:spPr>
      </p:sp>
      <p:sp>
        <p:nvSpPr>
          <p:cNvPr id="26626" name="备注占位符 2"/>
          <p:cNvSpPr>
            <a:spLocks noGrp="1"/>
          </p:cNvSpPr>
          <p:nvPr>
            <p:ph type="body" idx="1"/>
          </p:nvPr>
        </p:nvSpPr>
        <p:spPr bwMode="auto">
          <a:noFill/>
        </p:spPr>
        <p:txBody>
          <a:bodyPr/>
          <a:lstStyle/>
          <a:p>
            <a:pPr>
              <a:spcBef>
                <a:spcPct val="0"/>
              </a:spcBef>
            </a:pPr>
            <a:endParaRPr lang="zh-CN" altLang="en-US" smtClean="0"/>
          </a:p>
        </p:txBody>
      </p:sp>
      <p:sp>
        <p:nvSpPr>
          <p:cNvPr id="2662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3A458CEE-167E-45B4-882B-2C8006E30A48}" type="slidenum">
              <a:rPr lang="zh-CN" altLang="en-US" smtClean="0"/>
              <a:pPr/>
              <a:t>9</a:t>
            </a:fld>
            <a:endParaRPr lang="en-US" altLang="zh-CN" smtClean="0"/>
          </a:p>
        </p:txBody>
      </p:sp>
    </p:spTree>
    <p:extLst>
      <p:ext uri="{BB962C8B-B14F-4D97-AF65-F5344CB8AC3E}">
        <p14:creationId xmlns:p14="http://schemas.microsoft.com/office/powerpoint/2010/main" val="108999704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143000" y="1122363"/>
            <a:ext cx="6858000" cy="2387600"/>
          </a:xfrm>
        </p:spPr>
        <p:txBody>
          <a:bodyPr anchor="b"/>
          <a:lstStyle>
            <a:lvl1pPr algn="ctr">
              <a:defRPr sz="4500"/>
            </a:lvl1p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zh-CN" altLang="en-US" smtClean="0"/>
              <a:t>单击此处编辑母版副标题样式</a:t>
            </a:r>
            <a:endParaRPr lang="zh-CN" altLang="en-US"/>
          </a:p>
        </p:txBody>
      </p:sp>
      <p:sp>
        <p:nvSpPr>
          <p:cNvPr id="4" name="日期占位符 3"/>
          <p:cNvSpPr>
            <a:spLocks noGrp="1"/>
          </p:cNvSpPr>
          <p:nvPr>
            <p:ph type="dt" sz="half" idx="10"/>
          </p:nvPr>
        </p:nvSpPr>
        <p:spPr/>
        <p:txBody>
          <a:bodyPr/>
          <a:lstStyle/>
          <a:p>
            <a:pPr>
              <a:defRPr/>
            </a:pPr>
            <a:fld id="{7139B5F6-6126-490E-A5EC-A0B9504010A5}" type="datetimeFigureOut">
              <a:rPr lang="zh-CN" altLang="en-US" smtClean="0"/>
              <a:pPr>
                <a:defRPr/>
              </a:pPr>
              <a:t>2016/9/3</a:t>
            </a:fld>
            <a:endParaRPr lang="zh-CN" altLang="en-US"/>
          </a:p>
        </p:txBody>
      </p:sp>
      <p:sp>
        <p:nvSpPr>
          <p:cNvPr id="5" name="页脚占位符 4"/>
          <p:cNvSpPr>
            <a:spLocks noGrp="1"/>
          </p:cNvSpPr>
          <p:nvPr>
            <p:ph type="ftr" sz="quarter" idx="11"/>
          </p:nvPr>
        </p:nvSpPr>
        <p:spPr/>
        <p:txBody>
          <a:bodyPr/>
          <a:lstStyle/>
          <a:p>
            <a:pPr>
              <a:defRPr/>
            </a:pPr>
            <a:endParaRPr lang="zh-CN" altLang="en-US"/>
          </a:p>
        </p:txBody>
      </p:sp>
      <p:sp>
        <p:nvSpPr>
          <p:cNvPr id="6" name="灯片编号占位符 5"/>
          <p:cNvSpPr>
            <a:spLocks noGrp="1"/>
          </p:cNvSpPr>
          <p:nvPr>
            <p:ph type="sldNum" sz="quarter" idx="12"/>
          </p:nvPr>
        </p:nvSpPr>
        <p:spPr/>
        <p:txBody>
          <a:bodyPr/>
          <a:lstStyle/>
          <a:p>
            <a:pPr>
              <a:defRPr/>
            </a:pPr>
            <a:fld id="{9B65023B-6A3C-4EA3-AE66-5A6D6590E647}" type="slidenum">
              <a:rPr lang="zh-CN" altLang="en-US" smtClean="0"/>
              <a:pPr>
                <a:defRPr/>
              </a:pPr>
              <a:t>‹#›</a:t>
            </a:fld>
            <a:endParaRPr lang="zh-CN" altLang="en-US"/>
          </a:p>
        </p:txBody>
      </p:sp>
    </p:spTree>
    <p:extLst>
      <p:ext uri="{BB962C8B-B14F-4D97-AF65-F5344CB8AC3E}">
        <p14:creationId xmlns:p14="http://schemas.microsoft.com/office/powerpoint/2010/main" val="140025724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pPr>
              <a:defRPr/>
            </a:pPr>
            <a:fld id="{F4090D6E-9A13-4644-A4C1-22BE64C39E05}" type="datetimeFigureOut">
              <a:rPr lang="zh-CN" altLang="en-US" smtClean="0"/>
              <a:pPr>
                <a:defRPr/>
              </a:pPr>
              <a:t>2016/9/3</a:t>
            </a:fld>
            <a:endParaRPr lang="zh-CN" altLang="en-US"/>
          </a:p>
        </p:txBody>
      </p:sp>
      <p:sp>
        <p:nvSpPr>
          <p:cNvPr id="5" name="页脚占位符 4"/>
          <p:cNvSpPr>
            <a:spLocks noGrp="1"/>
          </p:cNvSpPr>
          <p:nvPr>
            <p:ph type="ftr" sz="quarter" idx="11"/>
          </p:nvPr>
        </p:nvSpPr>
        <p:spPr/>
        <p:txBody>
          <a:bodyPr/>
          <a:lstStyle/>
          <a:p>
            <a:pPr>
              <a:defRPr/>
            </a:pPr>
            <a:endParaRPr lang="zh-CN" altLang="en-US"/>
          </a:p>
        </p:txBody>
      </p:sp>
      <p:sp>
        <p:nvSpPr>
          <p:cNvPr id="6" name="灯片编号占位符 5"/>
          <p:cNvSpPr>
            <a:spLocks noGrp="1"/>
          </p:cNvSpPr>
          <p:nvPr>
            <p:ph type="sldNum" sz="quarter" idx="12"/>
          </p:nvPr>
        </p:nvSpPr>
        <p:spPr/>
        <p:txBody>
          <a:bodyPr/>
          <a:lstStyle/>
          <a:p>
            <a:pPr>
              <a:defRPr/>
            </a:pPr>
            <a:fld id="{28684164-7E1A-40D4-8814-0A5BCF4E4CD3}" type="slidenum">
              <a:rPr lang="zh-CN" altLang="en-US" smtClean="0"/>
              <a:pPr>
                <a:defRPr/>
              </a:pPr>
              <a:t>‹#›</a:t>
            </a:fld>
            <a:endParaRPr lang="zh-CN" altLang="en-US"/>
          </a:p>
        </p:txBody>
      </p:sp>
    </p:spTree>
    <p:extLst>
      <p:ext uri="{BB962C8B-B14F-4D97-AF65-F5344CB8AC3E}">
        <p14:creationId xmlns:p14="http://schemas.microsoft.com/office/powerpoint/2010/main" val="83790616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543675" y="365125"/>
            <a:ext cx="1971675" cy="5811838"/>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628650" y="365125"/>
            <a:ext cx="5800725" cy="5811838"/>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pPr>
              <a:defRPr/>
            </a:pPr>
            <a:fld id="{DC8889E9-B0E2-4B6A-A1AD-98D2F671A2DE}" type="datetimeFigureOut">
              <a:rPr lang="zh-CN" altLang="en-US" smtClean="0"/>
              <a:pPr>
                <a:defRPr/>
              </a:pPr>
              <a:t>2016/9/3</a:t>
            </a:fld>
            <a:endParaRPr lang="zh-CN" altLang="en-US"/>
          </a:p>
        </p:txBody>
      </p:sp>
      <p:sp>
        <p:nvSpPr>
          <p:cNvPr id="5" name="页脚占位符 4"/>
          <p:cNvSpPr>
            <a:spLocks noGrp="1"/>
          </p:cNvSpPr>
          <p:nvPr>
            <p:ph type="ftr" sz="quarter" idx="11"/>
          </p:nvPr>
        </p:nvSpPr>
        <p:spPr/>
        <p:txBody>
          <a:bodyPr/>
          <a:lstStyle/>
          <a:p>
            <a:pPr>
              <a:defRPr/>
            </a:pPr>
            <a:endParaRPr lang="zh-CN" altLang="en-US"/>
          </a:p>
        </p:txBody>
      </p:sp>
      <p:sp>
        <p:nvSpPr>
          <p:cNvPr id="6" name="灯片编号占位符 5"/>
          <p:cNvSpPr>
            <a:spLocks noGrp="1"/>
          </p:cNvSpPr>
          <p:nvPr>
            <p:ph type="sldNum" sz="quarter" idx="12"/>
          </p:nvPr>
        </p:nvSpPr>
        <p:spPr/>
        <p:txBody>
          <a:bodyPr/>
          <a:lstStyle/>
          <a:p>
            <a:pPr>
              <a:defRPr/>
            </a:pPr>
            <a:fld id="{87A43B09-A43D-4AD2-9451-1A5F8B21256B}" type="slidenum">
              <a:rPr lang="zh-CN" altLang="en-US" smtClean="0"/>
              <a:pPr>
                <a:defRPr/>
              </a:pPr>
              <a:t>‹#›</a:t>
            </a:fld>
            <a:endParaRPr lang="zh-CN" altLang="en-US"/>
          </a:p>
        </p:txBody>
      </p:sp>
    </p:spTree>
    <p:extLst>
      <p:ext uri="{BB962C8B-B14F-4D97-AF65-F5344CB8AC3E}">
        <p14:creationId xmlns:p14="http://schemas.microsoft.com/office/powerpoint/2010/main" val="373959399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pPr>
              <a:defRPr/>
            </a:pPr>
            <a:fld id="{F0E26566-709C-466C-A58E-888040DB09C0}" type="datetimeFigureOut">
              <a:rPr lang="zh-CN" altLang="en-US" smtClean="0"/>
              <a:pPr>
                <a:defRPr/>
              </a:pPr>
              <a:t>2016/9/3</a:t>
            </a:fld>
            <a:endParaRPr lang="zh-CN" altLang="en-US"/>
          </a:p>
        </p:txBody>
      </p:sp>
      <p:sp>
        <p:nvSpPr>
          <p:cNvPr id="5" name="页脚占位符 4"/>
          <p:cNvSpPr>
            <a:spLocks noGrp="1"/>
          </p:cNvSpPr>
          <p:nvPr>
            <p:ph type="ftr" sz="quarter" idx="11"/>
          </p:nvPr>
        </p:nvSpPr>
        <p:spPr/>
        <p:txBody>
          <a:bodyPr/>
          <a:lstStyle/>
          <a:p>
            <a:pPr>
              <a:defRPr/>
            </a:pPr>
            <a:endParaRPr lang="zh-CN" altLang="en-US"/>
          </a:p>
        </p:txBody>
      </p:sp>
      <p:sp>
        <p:nvSpPr>
          <p:cNvPr id="6" name="灯片编号占位符 5"/>
          <p:cNvSpPr>
            <a:spLocks noGrp="1"/>
          </p:cNvSpPr>
          <p:nvPr>
            <p:ph type="sldNum" sz="quarter" idx="12"/>
          </p:nvPr>
        </p:nvSpPr>
        <p:spPr/>
        <p:txBody>
          <a:bodyPr/>
          <a:lstStyle/>
          <a:p>
            <a:pPr>
              <a:defRPr/>
            </a:pPr>
            <a:fld id="{656D1800-9FCF-4317-920B-EE4D25C28943}" type="slidenum">
              <a:rPr lang="zh-CN" altLang="en-US" smtClean="0"/>
              <a:pPr>
                <a:defRPr/>
              </a:pPr>
              <a:t>‹#›</a:t>
            </a:fld>
            <a:endParaRPr lang="zh-CN" altLang="en-US"/>
          </a:p>
        </p:txBody>
      </p:sp>
    </p:spTree>
    <p:extLst>
      <p:ext uri="{BB962C8B-B14F-4D97-AF65-F5344CB8AC3E}">
        <p14:creationId xmlns:p14="http://schemas.microsoft.com/office/powerpoint/2010/main" val="392631447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623888" y="1709739"/>
            <a:ext cx="7886700" cy="2852737"/>
          </a:xfrm>
        </p:spPr>
        <p:txBody>
          <a:bodyPr anchor="b"/>
          <a:lstStyle>
            <a:lvl1pPr>
              <a:defRPr sz="4500"/>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zh-CN" altLang="en-US" smtClean="0"/>
              <a:t>单击此处编辑母版文本样式</a:t>
            </a:r>
          </a:p>
        </p:txBody>
      </p:sp>
      <p:sp>
        <p:nvSpPr>
          <p:cNvPr id="4" name="日期占位符 3"/>
          <p:cNvSpPr>
            <a:spLocks noGrp="1"/>
          </p:cNvSpPr>
          <p:nvPr>
            <p:ph type="dt" sz="half" idx="10"/>
          </p:nvPr>
        </p:nvSpPr>
        <p:spPr/>
        <p:txBody>
          <a:bodyPr/>
          <a:lstStyle/>
          <a:p>
            <a:pPr>
              <a:defRPr/>
            </a:pPr>
            <a:fld id="{086BCFBF-7E71-447B-87B1-D232EB2FAD6B}" type="datetimeFigureOut">
              <a:rPr lang="zh-CN" altLang="en-US" smtClean="0"/>
              <a:pPr>
                <a:defRPr/>
              </a:pPr>
              <a:t>2016/9/3</a:t>
            </a:fld>
            <a:endParaRPr lang="zh-CN" altLang="en-US"/>
          </a:p>
        </p:txBody>
      </p:sp>
      <p:sp>
        <p:nvSpPr>
          <p:cNvPr id="5" name="页脚占位符 4"/>
          <p:cNvSpPr>
            <a:spLocks noGrp="1"/>
          </p:cNvSpPr>
          <p:nvPr>
            <p:ph type="ftr" sz="quarter" idx="11"/>
          </p:nvPr>
        </p:nvSpPr>
        <p:spPr/>
        <p:txBody>
          <a:bodyPr/>
          <a:lstStyle/>
          <a:p>
            <a:pPr>
              <a:defRPr/>
            </a:pPr>
            <a:endParaRPr lang="zh-CN" altLang="en-US"/>
          </a:p>
        </p:txBody>
      </p:sp>
      <p:sp>
        <p:nvSpPr>
          <p:cNvPr id="6" name="灯片编号占位符 5"/>
          <p:cNvSpPr>
            <a:spLocks noGrp="1"/>
          </p:cNvSpPr>
          <p:nvPr>
            <p:ph type="sldNum" sz="quarter" idx="12"/>
          </p:nvPr>
        </p:nvSpPr>
        <p:spPr/>
        <p:txBody>
          <a:bodyPr/>
          <a:lstStyle/>
          <a:p>
            <a:pPr>
              <a:defRPr/>
            </a:pPr>
            <a:fld id="{7EEC1C10-A0E9-48D0-8E46-CD6986F599C9}" type="slidenum">
              <a:rPr lang="zh-CN" altLang="en-US" smtClean="0"/>
              <a:pPr>
                <a:defRPr/>
              </a:pPr>
              <a:t>‹#›</a:t>
            </a:fld>
            <a:endParaRPr lang="zh-CN" altLang="en-US"/>
          </a:p>
        </p:txBody>
      </p:sp>
    </p:spTree>
    <p:extLst>
      <p:ext uri="{BB962C8B-B14F-4D97-AF65-F5344CB8AC3E}">
        <p14:creationId xmlns:p14="http://schemas.microsoft.com/office/powerpoint/2010/main" val="21318284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6286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内容占位符 3"/>
          <p:cNvSpPr>
            <a:spLocks noGrp="1"/>
          </p:cNvSpPr>
          <p:nvPr>
            <p:ph sz="half" idx="2"/>
          </p:nvPr>
        </p:nvSpPr>
        <p:spPr>
          <a:xfrm>
            <a:off x="46291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日期占位符 4"/>
          <p:cNvSpPr>
            <a:spLocks noGrp="1"/>
          </p:cNvSpPr>
          <p:nvPr>
            <p:ph type="dt" sz="half" idx="10"/>
          </p:nvPr>
        </p:nvSpPr>
        <p:spPr/>
        <p:txBody>
          <a:bodyPr/>
          <a:lstStyle/>
          <a:p>
            <a:pPr>
              <a:defRPr/>
            </a:pPr>
            <a:fld id="{C4DFE745-25E9-41AF-92A2-C5E6FFDD60E1}" type="datetimeFigureOut">
              <a:rPr lang="zh-CN" altLang="en-US" smtClean="0"/>
              <a:pPr>
                <a:defRPr/>
              </a:pPr>
              <a:t>2016/9/3</a:t>
            </a:fld>
            <a:endParaRPr lang="zh-CN" altLang="en-US"/>
          </a:p>
        </p:txBody>
      </p:sp>
      <p:sp>
        <p:nvSpPr>
          <p:cNvPr id="6" name="页脚占位符 5"/>
          <p:cNvSpPr>
            <a:spLocks noGrp="1"/>
          </p:cNvSpPr>
          <p:nvPr>
            <p:ph type="ftr" sz="quarter" idx="11"/>
          </p:nvPr>
        </p:nvSpPr>
        <p:spPr/>
        <p:txBody>
          <a:bodyPr/>
          <a:lstStyle/>
          <a:p>
            <a:pPr>
              <a:defRPr/>
            </a:pPr>
            <a:endParaRPr lang="zh-CN" altLang="en-US"/>
          </a:p>
        </p:txBody>
      </p:sp>
      <p:sp>
        <p:nvSpPr>
          <p:cNvPr id="7" name="灯片编号占位符 6"/>
          <p:cNvSpPr>
            <a:spLocks noGrp="1"/>
          </p:cNvSpPr>
          <p:nvPr>
            <p:ph type="sldNum" sz="quarter" idx="12"/>
          </p:nvPr>
        </p:nvSpPr>
        <p:spPr/>
        <p:txBody>
          <a:bodyPr/>
          <a:lstStyle/>
          <a:p>
            <a:pPr>
              <a:defRPr/>
            </a:pPr>
            <a:fld id="{13E18E86-74EB-473B-91FB-AE4B23832EE1}" type="slidenum">
              <a:rPr lang="zh-CN" altLang="en-US" smtClean="0"/>
              <a:pPr>
                <a:defRPr/>
              </a:pPr>
              <a:t>‹#›</a:t>
            </a:fld>
            <a:endParaRPr lang="zh-CN" altLang="en-US"/>
          </a:p>
        </p:txBody>
      </p:sp>
    </p:spTree>
    <p:extLst>
      <p:ext uri="{BB962C8B-B14F-4D97-AF65-F5344CB8AC3E}">
        <p14:creationId xmlns:p14="http://schemas.microsoft.com/office/powerpoint/2010/main" val="14612488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629841" y="365126"/>
            <a:ext cx="7886700" cy="1325563"/>
          </a:xfrm>
        </p:spPr>
        <p:txBody>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zh-CN" altLang="en-US" smtClean="0"/>
              <a:t>单击此处编辑母版文本样式</a:t>
            </a:r>
          </a:p>
        </p:txBody>
      </p:sp>
      <p:sp>
        <p:nvSpPr>
          <p:cNvPr id="4" name="内容占位符 3"/>
          <p:cNvSpPr>
            <a:spLocks noGrp="1"/>
          </p:cNvSpPr>
          <p:nvPr>
            <p:ph sz="half" idx="2"/>
          </p:nvPr>
        </p:nvSpPr>
        <p:spPr>
          <a:xfrm>
            <a:off x="629842" y="2505075"/>
            <a:ext cx="3868340"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文本占位符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zh-CN" altLang="en-US" smtClean="0"/>
              <a:t>单击此处编辑母版文本样式</a:t>
            </a:r>
          </a:p>
        </p:txBody>
      </p:sp>
      <p:sp>
        <p:nvSpPr>
          <p:cNvPr id="6" name="内容占位符 5"/>
          <p:cNvSpPr>
            <a:spLocks noGrp="1"/>
          </p:cNvSpPr>
          <p:nvPr>
            <p:ph sz="quarter" idx="4"/>
          </p:nvPr>
        </p:nvSpPr>
        <p:spPr>
          <a:xfrm>
            <a:off x="4629150" y="2505075"/>
            <a:ext cx="3887391"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7" name="日期占位符 6"/>
          <p:cNvSpPr>
            <a:spLocks noGrp="1"/>
          </p:cNvSpPr>
          <p:nvPr>
            <p:ph type="dt" sz="half" idx="10"/>
          </p:nvPr>
        </p:nvSpPr>
        <p:spPr/>
        <p:txBody>
          <a:bodyPr/>
          <a:lstStyle/>
          <a:p>
            <a:pPr>
              <a:defRPr/>
            </a:pPr>
            <a:fld id="{7AA40F68-E40F-4345-9A9A-3DD81DE60C73}" type="datetimeFigureOut">
              <a:rPr lang="zh-CN" altLang="en-US" smtClean="0"/>
              <a:pPr>
                <a:defRPr/>
              </a:pPr>
              <a:t>2016/9/3</a:t>
            </a:fld>
            <a:endParaRPr lang="zh-CN" altLang="en-US"/>
          </a:p>
        </p:txBody>
      </p:sp>
      <p:sp>
        <p:nvSpPr>
          <p:cNvPr id="8" name="页脚占位符 7"/>
          <p:cNvSpPr>
            <a:spLocks noGrp="1"/>
          </p:cNvSpPr>
          <p:nvPr>
            <p:ph type="ftr" sz="quarter" idx="11"/>
          </p:nvPr>
        </p:nvSpPr>
        <p:spPr/>
        <p:txBody>
          <a:bodyPr/>
          <a:lstStyle/>
          <a:p>
            <a:pPr>
              <a:defRPr/>
            </a:pPr>
            <a:endParaRPr lang="zh-CN" altLang="en-US"/>
          </a:p>
        </p:txBody>
      </p:sp>
      <p:sp>
        <p:nvSpPr>
          <p:cNvPr id="9" name="灯片编号占位符 8"/>
          <p:cNvSpPr>
            <a:spLocks noGrp="1"/>
          </p:cNvSpPr>
          <p:nvPr>
            <p:ph type="sldNum" sz="quarter" idx="12"/>
          </p:nvPr>
        </p:nvSpPr>
        <p:spPr/>
        <p:txBody>
          <a:bodyPr/>
          <a:lstStyle/>
          <a:p>
            <a:pPr>
              <a:defRPr/>
            </a:pPr>
            <a:fld id="{06416818-4404-48B1-B5E7-E8B275A34C49}" type="slidenum">
              <a:rPr lang="zh-CN" altLang="en-US" smtClean="0"/>
              <a:pPr>
                <a:defRPr/>
              </a:pPr>
              <a:t>‹#›</a:t>
            </a:fld>
            <a:endParaRPr lang="zh-CN" altLang="en-US"/>
          </a:p>
        </p:txBody>
      </p:sp>
    </p:spTree>
    <p:extLst>
      <p:ext uri="{BB962C8B-B14F-4D97-AF65-F5344CB8AC3E}">
        <p14:creationId xmlns:p14="http://schemas.microsoft.com/office/powerpoint/2010/main" val="426953337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p>
            <a:pPr>
              <a:defRPr/>
            </a:pPr>
            <a:fld id="{4A8EBF2B-C289-4CAE-9C5A-9C852E19519D}" type="datetimeFigureOut">
              <a:rPr lang="zh-CN" altLang="en-US" smtClean="0"/>
              <a:pPr>
                <a:defRPr/>
              </a:pPr>
              <a:t>2016/9/3</a:t>
            </a:fld>
            <a:endParaRPr lang="zh-CN" altLang="en-US"/>
          </a:p>
        </p:txBody>
      </p:sp>
      <p:sp>
        <p:nvSpPr>
          <p:cNvPr id="4" name="页脚占位符 3"/>
          <p:cNvSpPr>
            <a:spLocks noGrp="1"/>
          </p:cNvSpPr>
          <p:nvPr>
            <p:ph type="ftr" sz="quarter" idx="11"/>
          </p:nvPr>
        </p:nvSpPr>
        <p:spPr/>
        <p:txBody>
          <a:bodyPr/>
          <a:lstStyle/>
          <a:p>
            <a:pPr>
              <a:defRPr/>
            </a:pPr>
            <a:endParaRPr lang="zh-CN" altLang="en-US"/>
          </a:p>
        </p:txBody>
      </p:sp>
      <p:sp>
        <p:nvSpPr>
          <p:cNvPr id="5" name="灯片编号占位符 4"/>
          <p:cNvSpPr>
            <a:spLocks noGrp="1"/>
          </p:cNvSpPr>
          <p:nvPr>
            <p:ph type="sldNum" sz="quarter" idx="12"/>
          </p:nvPr>
        </p:nvSpPr>
        <p:spPr/>
        <p:txBody>
          <a:bodyPr/>
          <a:lstStyle/>
          <a:p>
            <a:pPr>
              <a:defRPr/>
            </a:pPr>
            <a:fld id="{66CA6B60-DC72-4131-94D4-FD3CAE94C680}" type="slidenum">
              <a:rPr lang="zh-CN" altLang="en-US" smtClean="0"/>
              <a:pPr>
                <a:defRPr/>
              </a:pPr>
              <a:t>‹#›</a:t>
            </a:fld>
            <a:endParaRPr lang="zh-CN" altLang="en-US"/>
          </a:p>
        </p:txBody>
      </p:sp>
    </p:spTree>
    <p:extLst>
      <p:ext uri="{BB962C8B-B14F-4D97-AF65-F5344CB8AC3E}">
        <p14:creationId xmlns:p14="http://schemas.microsoft.com/office/powerpoint/2010/main" val="6041659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pPr>
              <a:defRPr/>
            </a:pPr>
            <a:fld id="{10755167-7E1B-4E1E-BC04-503C5BF8BA2C}" type="datetimeFigureOut">
              <a:rPr lang="zh-CN" altLang="en-US" smtClean="0"/>
              <a:pPr>
                <a:defRPr/>
              </a:pPr>
              <a:t>2016/9/3</a:t>
            </a:fld>
            <a:endParaRPr lang="zh-CN" altLang="en-US"/>
          </a:p>
        </p:txBody>
      </p:sp>
      <p:sp>
        <p:nvSpPr>
          <p:cNvPr id="3" name="页脚占位符 2"/>
          <p:cNvSpPr>
            <a:spLocks noGrp="1"/>
          </p:cNvSpPr>
          <p:nvPr>
            <p:ph type="ftr" sz="quarter" idx="11"/>
          </p:nvPr>
        </p:nvSpPr>
        <p:spPr/>
        <p:txBody>
          <a:bodyPr/>
          <a:lstStyle/>
          <a:p>
            <a:pPr>
              <a:defRPr/>
            </a:pPr>
            <a:endParaRPr lang="zh-CN" altLang="en-US"/>
          </a:p>
        </p:txBody>
      </p:sp>
      <p:sp>
        <p:nvSpPr>
          <p:cNvPr id="4" name="灯片编号占位符 3"/>
          <p:cNvSpPr>
            <a:spLocks noGrp="1"/>
          </p:cNvSpPr>
          <p:nvPr>
            <p:ph type="sldNum" sz="quarter" idx="12"/>
          </p:nvPr>
        </p:nvSpPr>
        <p:spPr/>
        <p:txBody>
          <a:bodyPr/>
          <a:lstStyle/>
          <a:p>
            <a:pPr>
              <a:defRPr/>
            </a:pPr>
            <a:fld id="{DDA7F80B-CD6D-4911-8D5B-0E6E070FBD9E}" type="slidenum">
              <a:rPr lang="zh-CN" altLang="en-US" smtClean="0"/>
              <a:pPr>
                <a:defRPr/>
              </a:pPr>
              <a:t>‹#›</a:t>
            </a:fld>
            <a:endParaRPr lang="zh-CN" altLang="en-US"/>
          </a:p>
        </p:txBody>
      </p:sp>
    </p:spTree>
    <p:extLst>
      <p:ext uri="{BB962C8B-B14F-4D97-AF65-F5344CB8AC3E}">
        <p14:creationId xmlns:p14="http://schemas.microsoft.com/office/powerpoint/2010/main" val="23433686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29841" y="457200"/>
            <a:ext cx="2949178" cy="1600200"/>
          </a:xfrm>
        </p:spPr>
        <p:txBody>
          <a:bodyPr anchor="b"/>
          <a:lstStyle>
            <a:lvl1pPr>
              <a:defRPr sz="2400"/>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文本占位符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p>
            <a:pPr>
              <a:defRPr/>
            </a:pPr>
            <a:fld id="{A3417081-F110-4DC0-8744-20C5B5A16697}" type="datetimeFigureOut">
              <a:rPr lang="zh-CN" altLang="en-US" smtClean="0"/>
              <a:pPr>
                <a:defRPr/>
              </a:pPr>
              <a:t>2016/9/3</a:t>
            </a:fld>
            <a:endParaRPr lang="zh-CN" altLang="en-US"/>
          </a:p>
        </p:txBody>
      </p:sp>
      <p:sp>
        <p:nvSpPr>
          <p:cNvPr id="6" name="页脚占位符 5"/>
          <p:cNvSpPr>
            <a:spLocks noGrp="1"/>
          </p:cNvSpPr>
          <p:nvPr>
            <p:ph type="ftr" sz="quarter" idx="11"/>
          </p:nvPr>
        </p:nvSpPr>
        <p:spPr/>
        <p:txBody>
          <a:bodyPr/>
          <a:lstStyle/>
          <a:p>
            <a:pPr>
              <a:defRPr/>
            </a:pPr>
            <a:endParaRPr lang="zh-CN" altLang="en-US"/>
          </a:p>
        </p:txBody>
      </p:sp>
      <p:sp>
        <p:nvSpPr>
          <p:cNvPr id="7" name="灯片编号占位符 6"/>
          <p:cNvSpPr>
            <a:spLocks noGrp="1"/>
          </p:cNvSpPr>
          <p:nvPr>
            <p:ph type="sldNum" sz="quarter" idx="12"/>
          </p:nvPr>
        </p:nvSpPr>
        <p:spPr/>
        <p:txBody>
          <a:bodyPr/>
          <a:lstStyle/>
          <a:p>
            <a:pPr>
              <a:defRPr/>
            </a:pPr>
            <a:fld id="{84D4A510-9858-4138-9E0E-74180DAEC5EC}" type="slidenum">
              <a:rPr lang="zh-CN" altLang="en-US" smtClean="0"/>
              <a:pPr>
                <a:defRPr/>
              </a:pPr>
              <a:t>‹#›</a:t>
            </a:fld>
            <a:endParaRPr lang="zh-CN" altLang="en-US"/>
          </a:p>
        </p:txBody>
      </p:sp>
    </p:spTree>
    <p:extLst>
      <p:ext uri="{BB962C8B-B14F-4D97-AF65-F5344CB8AC3E}">
        <p14:creationId xmlns:p14="http://schemas.microsoft.com/office/powerpoint/2010/main" val="398129368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629841" y="457200"/>
            <a:ext cx="2949178" cy="1600200"/>
          </a:xfrm>
        </p:spPr>
        <p:txBody>
          <a:bodyPr anchor="b"/>
          <a:lstStyle>
            <a:lvl1pPr>
              <a:defRPr sz="2400"/>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zh-CN" altLang="en-US"/>
          </a:p>
        </p:txBody>
      </p:sp>
      <p:sp>
        <p:nvSpPr>
          <p:cNvPr id="4" name="文本占位符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p>
            <a:pPr>
              <a:defRPr/>
            </a:pPr>
            <a:fld id="{F5439424-2F4D-4107-8821-7DAB63618D84}" type="datetimeFigureOut">
              <a:rPr lang="zh-CN" altLang="en-US" smtClean="0"/>
              <a:pPr>
                <a:defRPr/>
              </a:pPr>
              <a:t>2016/9/3</a:t>
            </a:fld>
            <a:endParaRPr lang="zh-CN" altLang="en-US"/>
          </a:p>
        </p:txBody>
      </p:sp>
      <p:sp>
        <p:nvSpPr>
          <p:cNvPr id="6" name="页脚占位符 5"/>
          <p:cNvSpPr>
            <a:spLocks noGrp="1"/>
          </p:cNvSpPr>
          <p:nvPr>
            <p:ph type="ftr" sz="quarter" idx="11"/>
          </p:nvPr>
        </p:nvSpPr>
        <p:spPr/>
        <p:txBody>
          <a:bodyPr/>
          <a:lstStyle/>
          <a:p>
            <a:pPr>
              <a:defRPr/>
            </a:pPr>
            <a:endParaRPr lang="zh-CN" altLang="en-US"/>
          </a:p>
        </p:txBody>
      </p:sp>
      <p:sp>
        <p:nvSpPr>
          <p:cNvPr id="7" name="灯片编号占位符 6"/>
          <p:cNvSpPr>
            <a:spLocks noGrp="1"/>
          </p:cNvSpPr>
          <p:nvPr>
            <p:ph type="sldNum" sz="quarter" idx="12"/>
          </p:nvPr>
        </p:nvSpPr>
        <p:spPr/>
        <p:txBody>
          <a:bodyPr/>
          <a:lstStyle/>
          <a:p>
            <a:pPr>
              <a:defRPr/>
            </a:pPr>
            <a:fld id="{01BA6713-7E43-4DA7-88F4-4DB161994D6B}" type="slidenum">
              <a:rPr lang="zh-CN" altLang="en-US" smtClean="0"/>
              <a:pPr>
                <a:defRPr/>
              </a:pPr>
              <a:t>‹#›</a:t>
            </a:fld>
            <a:endParaRPr lang="zh-CN" altLang="en-US"/>
          </a:p>
        </p:txBody>
      </p:sp>
    </p:spTree>
    <p:extLst>
      <p:ext uri="{BB962C8B-B14F-4D97-AF65-F5344CB8AC3E}">
        <p14:creationId xmlns:p14="http://schemas.microsoft.com/office/powerpoint/2010/main" val="7177640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pPr>
              <a:defRPr/>
            </a:pPr>
            <a:fld id="{DC8889E9-B0E2-4B6A-A1AD-98D2F671A2DE}" type="datetimeFigureOut">
              <a:rPr lang="zh-CN" altLang="en-US" smtClean="0"/>
              <a:pPr>
                <a:defRPr/>
              </a:pPr>
              <a:t>2016/9/3</a:t>
            </a:fld>
            <a:endParaRPr lang="zh-CN" altLang="en-US"/>
          </a:p>
        </p:txBody>
      </p:sp>
      <p:sp>
        <p:nvSpPr>
          <p:cNvPr id="5" name="页脚占位符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pPr>
              <a:defRPr/>
            </a:pPr>
            <a:endParaRPr lang="zh-CN" altLang="en-US"/>
          </a:p>
        </p:txBody>
      </p:sp>
      <p:sp>
        <p:nvSpPr>
          <p:cNvPr id="6" name="灯片编号占位符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pPr>
              <a:defRPr/>
            </a:pPr>
            <a:fld id="{87A43B09-A43D-4AD2-9451-1A5F8B21256B}" type="slidenum">
              <a:rPr lang="zh-CN" altLang="en-US" smtClean="0"/>
              <a:pPr>
                <a:defRPr/>
              </a:pPr>
              <a:t>‹#›</a:t>
            </a:fld>
            <a:endParaRPr lang="zh-CN" altLang="en-US"/>
          </a:p>
        </p:txBody>
      </p:sp>
    </p:spTree>
    <p:extLst>
      <p:ext uri="{BB962C8B-B14F-4D97-AF65-F5344CB8AC3E}">
        <p14:creationId xmlns:p14="http://schemas.microsoft.com/office/powerpoint/2010/main" val="2343474069"/>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zh-CN"/>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0" y="3472"/>
            <a:ext cx="8964612" cy="6854528"/>
          </a:xfrm>
        </p:spPr>
        <p:txBody>
          <a:bodyPr>
            <a:normAutofit/>
          </a:bodyPr>
          <a:lstStyle/>
          <a:p>
            <a:pPr algn="l"/>
            <a:r>
              <a:rPr lang="en-US" altLang="zh-CN" sz="3600" b="1" dirty="0" smtClean="0">
                <a:ea typeface="黑体" panose="02010609060101010101" pitchFamily="49" charset="-122"/>
              </a:rPr>
              <a:t>【</a:t>
            </a:r>
            <a:r>
              <a:rPr lang="zh-CN" altLang="en-US" sz="3600" b="1" dirty="0" smtClean="0">
                <a:ea typeface="黑体" panose="02010609060101010101" pitchFamily="49" charset="-122"/>
              </a:rPr>
              <a:t>馬太福音</a:t>
            </a:r>
            <a:r>
              <a:rPr lang="en-US" altLang="zh-CN" sz="3600" b="1" dirty="0" smtClean="0">
                <a:ea typeface="黑体" panose="02010609060101010101" pitchFamily="49" charset="-122"/>
              </a:rPr>
              <a:t>Matthew </a:t>
            </a:r>
            <a:r>
              <a:rPr lang="en-US" altLang="zh-CN" sz="3600" b="1" dirty="0">
                <a:ea typeface="黑体" panose="02010609060101010101" pitchFamily="49" charset="-122"/>
              </a:rPr>
              <a:t>7</a:t>
            </a:r>
            <a:r>
              <a:rPr lang="zh-CN" altLang="en-US" sz="3600" b="1" dirty="0">
                <a:ea typeface="黑体" panose="02010609060101010101" pitchFamily="49" charset="-122"/>
              </a:rPr>
              <a:t>：</a:t>
            </a:r>
            <a:r>
              <a:rPr lang="en-US" altLang="zh-CN" sz="3600" b="1" dirty="0">
                <a:ea typeface="黑体" panose="02010609060101010101" pitchFamily="49" charset="-122"/>
              </a:rPr>
              <a:t>7-12】</a:t>
            </a:r>
          </a:p>
          <a:p>
            <a:pPr algn="l"/>
            <a:r>
              <a:rPr lang="en-US" altLang="zh-CN" sz="3600" b="1" dirty="0">
                <a:ea typeface="黑体" panose="02010609060101010101" pitchFamily="49" charset="-122"/>
              </a:rPr>
              <a:t>7</a:t>
            </a:r>
            <a:r>
              <a:rPr lang="en-US" altLang="zh-CN" sz="3600" b="1" dirty="0" smtClean="0">
                <a:ea typeface="黑体" panose="02010609060101010101" pitchFamily="49" charset="-122"/>
              </a:rPr>
              <a:t>“</a:t>
            </a:r>
            <a:r>
              <a:rPr lang="zh-CN" altLang="en-US" sz="3600" b="1" dirty="0" smtClean="0">
                <a:ea typeface="黑体" panose="02010609060101010101" pitchFamily="49" charset="-122"/>
              </a:rPr>
              <a:t>你們祈求，就給你們；尋找，就尋見；叩門，就給你們開門。</a:t>
            </a:r>
          </a:p>
          <a:p>
            <a:pPr algn="l"/>
            <a:r>
              <a:rPr lang="en-US" altLang="zh-CN" sz="3600" b="1" dirty="0" smtClean="0">
                <a:ea typeface="黑体" panose="02010609060101010101" pitchFamily="49" charset="-122"/>
              </a:rPr>
              <a:t>"</a:t>
            </a:r>
            <a:r>
              <a:rPr lang="en-US" altLang="zh-CN" sz="3600" b="1" dirty="0">
                <a:ea typeface="黑体" panose="02010609060101010101" pitchFamily="49" charset="-122"/>
              </a:rPr>
              <a:t>Ask, and it will be given to you; seek, and you will find; knock, and it will be opened to you.</a:t>
            </a:r>
          </a:p>
          <a:p>
            <a:pPr algn="l"/>
            <a:r>
              <a:rPr lang="en-US" altLang="zh-CN" sz="3600" b="1" dirty="0" smtClean="0">
                <a:ea typeface="黑体" panose="02010609060101010101" pitchFamily="49" charset="-122"/>
              </a:rPr>
              <a:t>8</a:t>
            </a:r>
            <a:r>
              <a:rPr lang="zh-CN" altLang="en-US" sz="3600" b="1" dirty="0" smtClean="0">
                <a:ea typeface="黑体" panose="02010609060101010101" pitchFamily="49" charset="-122"/>
              </a:rPr>
              <a:t>因為凡祈求的，就得著；尋找的，就尋見；叩門的，就給他開門。</a:t>
            </a:r>
          </a:p>
          <a:p>
            <a:pPr algn="l"/>
            <a:r>
              <a:rPr lang="en-US" altLang="zh-CN" sz="3600" b="1" dirty="0" smtClean="0">
                <a:ea typeface="黑体" panose="02010609060101010101" pitchFamily="49" charset="-122"/>
              </a:rPr>
              <a:t>For </a:t>
            </a:r>
            <a:r>
              <a:rPr lang="en-US" altLang="zh-CN" sz="3600" b="1" dirty="0">
                <a:ea typeface="黑体" panose="02010609060101010101" pitchFamily="49" charset="-122"/>
              </a:rPr>
              <a:t>everyone who asks receives, and he who seeks finds, and to him who knocks it will be opened.</a:t>
            </a:r>
          </a:p>
        </p:txBody>
      </p:sp>
    </p:spTree>
    <p:extLst>
      <p:ext uri="{BB962C8B-B14F-4D97-AF65-F5344CB8AC3E}">
        <p14:creationId xmlns:p14="http://schemas.microsoft.com/office/powerpoint/2010/main" val="189359450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副标题 2"/>
          <p:cNvSpPr>
            <a:spLocks noGrp="1"/>
          </p:cNvSpPr>
          <p:nvPr>
            <p:ph type="subTitle" idx="1"/>
          </p:nvPr>
        </p:nvSpPr>
        <p:spPr>
          <a:xfrm>
            <a:off x="0" y="0"/>
            <a:ext cx="9144000" cy="6858000"/>
          </a:xfrm>
        </p:spPr>
        <p:txBody>
          <a:bodyPr>
            <a:normAutofit/>
          </a:bodyPr>
          <a:lstStyle/>
          <a:p>
            <a:pPr algn="l"/>
            <a:r>
              <a:rPr lang="en-US" altLang="zh-CN" sz="3600" b="1" dirty="0">
                <a:ea typeface="黑体" panose="02010609060101010101" pitchFamily="49" charset="-122"/>
              </a:rPr>
              <a:t>【</a:t>
            </a:r>
            <a:r>
              <a:rPr lang="zh-CN" altLang="en-US" sz="3600" b="1" dirty="0">
                <a:ea typeface="黑体" panose="02010609060101010101" pitchFamily="49" charset="-122"/>
              </a:rPr>
              <a:t>路加福音</a:t>
            </a:r>
            <a:r>
              <a:rPr lang="en-US" altLang="zh-CN" sz="3600" b="1" dirty="0">
                <a:ea typeface="黑体" panose="02010609060101010101" pitchFamily="49" charset="-122"/>
              </a:rPr>
              <a:t>Luke 18:1-7】</a:t>
            </a:r>
          </a:p>
          <a:p>
            <a:pPr algn="l"/>
            <a:r>
              <a:rPr lang="en-US" altLang="zh-CN" sz="3600" b="1" dirty="0" smtClean="0">
                <a:ea typeface="黑体" panose="02010609060101010101" pitchFamily="49" charset="-122"/>
              </a:rPr>
              <a:t>1</a:t>
            </a:r>
            <a:r>
              <a:rPr lang="zh-CN" altLang="en-US" sz="3600" b="1" dirty="0" smtClean="0">
                <a:ea typeface="黑体" panose="02010609060101010101" pitchFamily="49" charset="-122"/>
              </a:rPr>
              <a:t>耶穌設一個比喻，是要人常常禱告，不可灰心。</a:t>
            </a:r>
          </a:p>
          <a:p>
            <a:pPr algn="l"/>
            <a:r>
              <a:rPr lang="en-US" altLang="zh-CN" sz="3600" b="1" dirty="0" smtClean="0">
                <a:ea typeface="黑体" panose="02010609060101010101" pitchFamily="49" charset="-122"/>
              </a:rPr>
              <a:t>Then </a:t>
            </a:r>
            <a:r>
              <a:rPr lang="en-US" altLang="zh-CN" sz="3600" b="1" dirty="0">
                <a:ea typeface="黑体" panose="02010609060101010101" pitchFamily="49" charset="-122"/>
              </a:rPr>
              <a:t>Jesus told his disciples a parable to show them that they should always pray and not give up.</a:t>
            </a:r>
          </a:p>
          <a:p>
            <a:pPr algn="l"/>
            <a:r>
              <a:rPr lang="en-US" altLang="zh-CN" sz="3600" b="1" dirty="0" smtClean="0">
                <a:ea typeface="黑体" panose="02010609060101010101" pitchFamily="49" charset="-122"/>
              </a:rPr>
              <a:t>2</a:t>
            </a:r>
            <a:r>
              <a:rPr lang="zh-CN" altLang="en-US" sz="3600" b="1" dirty="0" smtClean="0">
                <a:ea typeface="黑体" panose="02010609060101010101" pitchFamily="49" charset="-122"/>
              </a:rPr>
              <a:t>說：“某城裡有一個官，不懼怕　神，也不尊重世人。</a:t>
            </a:r>
          </a:p>
          <a:p>
            <a:pPr algn="l"/>
            <a:r>
              <a:rPr lang="en-US" altLang="zh-CN" sz="3600" b="1" dirty="0" smtClean="0">
                <a:ea typeface="黑体" panose="02010609060101010101" pitchFamily="49" charset="-122"/>
              </a:rPr>
              <a:t>He </a:t>
            </a:r>
            <a:r>
              <a:rPr lang="en-US" altLang="zh-CN" sz="3600" b="1" dirty="0">
                <a:ea typeface="黑体" panose="02010609060101010101" pitchFamily="49" charset="-122"/>
              </a:rPr>
              <a:t>said: "In a certain town there was a judge who neither feared God nor cared about men.</a:t>
            </a:r>
          </a:p>
        </p:txBody>
      </p:sp>
    </p:spTree>
    <p:extLst>
      <p:ext uri="{BB962C8B-B14F-4D97-AF65-F5344CB8AC3E}">
        <p14:creationId xmlns:p14="http://schemas.microsoft.com/office/powerpoint/2010/main" val="306651924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副标题 2"/>
          <p:cNvSpPr>
            <a:spLocks noGrp="1"/>
          </p:cNvSpPr>
          <p:nvPr>
            <p:ph type="subTitle" idx="1"/>
          </p:nvPr>
        </p:nvSpPr>
        <p:spPr>
          <a:xfrm>
            <a:off x="0" y="0"/>
            <a:ext cx="9144000" cy="6858000"/>
          </a:xfrm>
        </p:spPr>
        <p:txBody>
          <a:bodyPr>
            <a:normAutofit/>
          </a:bodyPr>
          <a:lstStyle/>
          <a:p>
            <a:pPr algn="l"/>
            <a:r>
              <a:rPr lang="en-US" altLang="zh-CN" sz="3600" b="1" dirty="0" smtClean="0">
                <a:ea typeface="黑体" panose="02010609060101010101" pitchFamily="49" charset="-122"/>
              </a:rPr>
              <a:t>3</a:t>
            </a:r>
            <a:r>
              <a:rPr lang="zh-CN" altLang="en-US" sz="3600" b="1" dirty="0" smtClean="0">
                <a:ea typeface="黑体" panose="02010609060101010101" pitchFamily="49" charset="-122"/>
              </a:rPr>
              <a:t>那城裡有個寡婦，常到他那裡，說：‘我有一個對頭，求你給我伸冤。’</a:t>
            </a:r>
          </a:p>
          <a:p>
            <a:pPr algn="l"/>
            <a:r>
              <a:rPr lang="en-US" altLang="zh-CN" sz="3600" b="1" dirty="0" smtClean="0">
                <a:ea typeface="黑体" panose="02010609060101010101" pitchFamily="49" charset="-122"/>
              </a:rPr>
              <a:t>And </a:t>
            </a:r>
            <a:r>
              <a:rPr lang="en-US" altLang="zh-CN" sz="3600" b="1" dirty="0">
                <a:ea typeface="黑体" panose="02010609060101010101" pitchFamily="49" charset="-122"/>
              </a:rPr>
              <a:t>there was a widow in that town who kept coming to him with the plea, 'Grant me justice against my adversary.'</a:t>
            </a:r>
          </a:p>
          <a:p>
            <a:pPr algn="l"/>
            <a:r>
              <a:rPr lang="en-US" altLang="zh-CN" sz="3600" b="1" dirty="0" smtClean="0">
                <a:ea typeface="黑体" panose="02010609060101010101" pitchFamily="49" charset="-122"/>
              </a:rPr>
              <a:t>4</a:t>
            </a:r>
            <a:r>
              <a:rPr lang="zh-CN" altLang="en-US" sz="3600" b="1" dirty="0" smtClean="0">
                <a:ea typeface="黑体" panose="02010609060101010101" pitchFamily="49" charset="-122"/>
              </a:rPr>
              <a:t>他多日不准。後來心裡說：‘我雖不懼怕　神，也不尊重世人；</a:t>
            </a:r>
          </a:p>
          <a:p>
            <a:pPr algn="l"/>
            <a:r>
              <a:rPr lang="en-US" altLang="zh-CN" sz="3600" b="1" dirty="0" smtClean="0">
                <a:ea typeface="黑体" panose="02010609060101010101" pitchFamily="49" charset="-122"/>
              </a:rPr>
              <a:t>For </a:t>
            </a:r>
            <a:r>
              <a:rPr lang="en-US" altLang="zh-CN" sz="3600" b="1" dirty="0">
                <a:ea typeface="黑体" panose="02010609060101010101" pitchFamily="49" charset="-122"/>
              </a:rPr>
              <a:t>some time he refused. But finally he said to himself, 'Even though I don't fear God or care about men,</a:t>
            </a:r>
          </a:p>
        </p:txBody>
      </p:sp>
    </p:spTree>
    <p:extLst>
      <p:ext uri="{BB962C8B-B14F-4D97-AF65-F5344CB8AC3E}">
        <p14:creationId xmlns:p14="http://schemas.microsoft.com/office/powerpoint/2010/main" val="213574934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副标题 2"/>
          <p:cNvSpPr>
            <a:spLocks noGrp="1"/>
          </p:cNvSpPr>
          <p:nvPr>
            <p:ph type="subTitle" idx="1"/>
          </p:nvPr>
        </p:nvSpPr>
        <p:spPr>
          <a:xfrm>
            <a:off x="0" y="0"/>
            <a:ext cx="9144000" cy="6858000"/>
          </a:xfrm>
        </p:spPr>
        <p:txBody>
          <a:bodyPr>
            <a:normAutofit/>
          </a:bodyPr>
          <a:lstStyle/>
          <a:p>
            <a:pPr algn="l"/>
            <a:r>
              <a:rPr lang="en-US" altLang="zh-CN" sz="3600" b="1" dirty="0" smtClean="0">
                <a:ea typeface="黑体" panose="02010609060101010101" pitchFamily="49" charset="-122"/>
              </a:rPr>
              <a:t>5</a:t>
            </a:r>
            <a:r>
              <a:rPr lang="zh-CN" altLang="en-US" sz="3600" b="1" dirty="0" smtClean="0">
                <a:ea typeface="黑体" panose="02010609060101010101" pitchFamily="49" charset="-122"/>
              </a:rPr>
              <a:t>只因這寡婦煩擾我，我就給她伸冤吧，免得她常來纏磨我！’” </a:t>
            </a:r>
          </a:p>
          <a:p>
            <a:pPr algn="l"/>
            <a:r>
              <a:rPr lang="en-US" altLang="zh-CN" sz="3600" b="1" dirty="0" smtClean="0">
                <a:ea typeface="黑体" panose="02010609060101010101" pitchFamily="49" charset="-122"/>
              </a:rPr>
              <a:t>yet </a:t>
            </a:r>
            <a:r>
              <a:rPr lang="en-US" altLang="zh-CN" sz="3600" b="1" dirty="0">
                <a:ea typeface="黑体" panose="02010609060101010101" pitchFamily="49" charset="-122"/>
              </a:rPr>
              <a:t>because this widow keeps bothering me, I will see that she gets justice, so that she won't eventually wear me out with her coming!' "</a:t>
            </a:r>
          </a:p>
          <a:p>
            <a:pPr algn="l"/>
            <a:r>
              <a:rPr lang="en-US" altLang="zh-CN" sz="3600" b="1" dirty="0" smtClean="0">
                <a:ea typeface="黑体" panose="02010609060101010101" pitchFamily="49" charset="-122"/>
              </a:rPr>
              <a:t>6</a:t>
            </a:r>
            <a:r>
              <a:rPr lang="zh-CN" altLang="en-US" sz="3600" b="1" dirty="0" smtClean="0">
                <a:ea typeface="黑体" panose="02010609060101010101" pitchFamily="49" charset="-122"/>
              </a:rPr>
              <a:t>主說：“你們聽這不義之官所說的話。</a:t>
            </a:r>
          </a:p>
          <a:p>
            <a:pPr algn="l"/>
            <a:r>
              <a:rPr lang="en-US" altLang="zh-CN" sz="3600" b="1" dirty="0" smtClean="0">
                <a:ea typeface="黑体" panose="02010609060101010101" pitchFamily="49" charset="-122"/>
              </a:rPr>
              <a:t>And </a:t>
            </a:r>
            <a:r>
              <a:rPr lang="en-US" altLang="zh-CN" sz="3600" b="1" dirty="0">
                <a:ea typeface="黑体" panose="02010609060101010101" pitchFamily="49" charset="-122"/>
              </a:rPr>
              <a:t>the Lord said, "Listen to what the unjust judge says.</a:t>
            </a:r>
          </a:p>
        </p:txBody>
      </p:sp>
    </p:spTree>
    <p:extLst>
      <p:ext uri="{BB962C8B-B14F-4D97-AF65-F5344CB8AC3E}">
        <p14:creationId xmlns:p14="http://schemas.microsoft.com/office/powerpoint/2010/main" val="245209364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副标题 2"/>
          <p:cNvSpPr>
            <a:spLocks noGrp="1"/>
          </p:cNvSpPr>
          <p:nvPr>
            <p:ph type="subTitle" idx="1"/>
          </p:nvPr>
        </p:nvSpPr>
        <p:spPr>
          <a:xfrm>
            <a:off x="0" y="0"/>
            <a:ext cx="9144000" cy="6858000"/>
          </a:xfrm>
        </p:spPr>
        <p:txBody>
          <a:bodyPr>
            <a:normAutofit/>
          </a:bodyPr>
          <a:lstStyle/>
          <a:p>
            <a:pPr algn="l"/>
            <a:r>
              <a:rPr lang="en-US" altLang="zh-CN" sz="3600" b="1" dirty="0" smtClean="0">
                <a:ea typeface="黑体" panose="02010609060101010101" pitchFamily="49" charset="-122"/>
              </a:rPr>
              <a:t>7</a:t>
            </a:r>
            <a:r>
              <a:rPr lang="zh-CN" altLang="en-US" sz="3600" b="1" dirty="0" smtClean="0">
                <a:ea typeface="黑体" panose="02010609060101010101" pitchFamily="49" charset="-122"/>
              </a:rPr>
              <a:t>　神的選民晝夜呼籲他，他縱然為他們忍了多時，豈不終久給他們伸冤嗎？</a:t>
            </a:r>
          </a:p>
          <a:p>
            <a:pPr algn="l"/>
            <a:r>
              <a:rPr lang="en-US" altLang="zh-CN" sz="3600" b="1" dirty="0" smtClean="0">
                <a:ea typeface="黑体" panose="02010609060101010101" pitchFamily="49" charset="-122"/>
              </a:rPr>
              <a:t>And </a:t>
            </a:r>
            <a:r>
              <a:rPr lang="en-US" altLang="zh-CN" sz="3600" b="1" dirty="0">
                <a:ea typeface="黑体" panose="02010609060101010101" pitchFamily="49" charset="-122"/>
              </a:rPr>
              <a:t>will not God bring about justice for his chosen ones, who cry out to him day and night? Will he keep putting them off?</a:t>
            </a:r>
          </a:p>
        </p:txBody>
      </p:sp>
    </p:spTree>
    <p:extLst>
      <p:ext uri="{BB962C8B-B14F-4D97-AF65-F5344CB8AC3E}">
        <p14:creationId xmlns:p14="http://schemas.microsoft.com/office/powerpoint/2010/main" val="372492246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副标题 2"/>
          <p:cNvSpPr>
            <a:spLocks noGrp="1"/>
          </p:cNvSpPr>
          <p:nvPr>
            <p:ph type="subTitle" idx="1"/>
          </p:nvPr>
        </p:nvSpPr>
        <p:spPr>
          <a:xfrm>
            <a:off x="0" y="0"/>
            <a:ext cx="9144000" cy="6858000"/>
          </a:xfrm>
        </p:spPr>
        <p:txBody>
          <a:bodyPr>
            <a:normAutofit/>
          </a:bodyPr>
          <a:lstStyle/>
          <a:p>
            <a:pPr algn="l"/>
            <a:r>
              <a:rPr lang="en-US" altLang="zh-CN" sz="3600" b="1" dirty="0" smtClean="0">
                <a:ea typeface="黑体" panose="02010609060101010101" pitchFamily="49" charset="-122"/>
              </a:rPr>
              <a:t>【</a:t>
            </a:r>
            <a:r>
              <a:rPr lang="zh-CN" altLang="en-US" sz="3600" b="1" dirty="0" smtClean="0">
                <a:ea typeface="黑体" panose="02010609060101010101" pitchFamily="49" charset="-122"/>
              </a:rPr>
              <a:t>馬可福音</a:t>
            </a:r>
            <a:r>
              <a:rPr lang="en-US" altLang="zh-CN" sz="3600" b="1" dirty="0" smtClean="0">
                <a:ea typeface="黑体" panose="02010609060101010101" pitchFamily="49" charset="-122"/>
              </a:rPr>
              <a:t>Mark </a:t>
            </a:r>
            <a:r>
              <a:rPr lang="en-US" altLang="zh-CN" sz="3600" b="1" dirty="0">
                <a:ea typeface="黑体" panose="02010609060101010101" pitchFamily="49" charset="-122"/>
              </a:rPr>
              <a:t>5</a:t>
            </a:r>
            <a:r>
              <a:rPr lang="zh-CN" altLang="en-US" sz="3600" b="1" dirty="0">
                <a:ea typeface="黑体" panose="02010609060101010101" pitchFamily="49" charset="-122"/>
              </a:rPr>
              <a:t>：</a:t>
            </a:r>
            <a:r>
              <a:rPr lang="en-US" altLang="zh-CN" sz="3600" b="1" dirty="0">
                <a:ea typeface="黑体" panose="02010609060101010101" pitchFamily="49" charset="-122"/>
              </a:rPr>
              <a:t>2-34】</a:t>
            </a:r>
          </a:p>
          <a:p>
            <a:pPr algn="l"/>
            <a:r>
              <a:rPr lang="en-US" altLang="zh-CN" sz="3600" b="1" dirty="0" smtClean="0">
                <a:ea typeface="黑体" panose="02010609060101010101" pitchFamily="49" charset="-122"/>
              </a:rPr>
              <a:t>25</a:t>
            </a:r>
            <a:r>
              <a:rPr lang="zh-CN" altLang="en-US" sz="3600" b="1" dirty="0" smtClean="0">
                <a:ea typeface="黑体" panose="02010609060101010101" pitchFamily="49" charset="-122"/>
              </a:rPr>
              <a:t>有一個女人，患了十二年的血漏，</a:t>
            </a:r>
          </a:p>
          <a:p>
            <a:pPr algn="l"/>
            <a:r>
              <a:rPr lang="en-US" altLang="zh-CN" sz="3600" b="1" dirty="0" smtClean="0">
                <a:ea typeface="黑体" panose="02010609060101010101" pitchFamily="49" charset="-122"/>
              </a:rPr>
              <a:t>Now </a:t>
            </a:r>
            <a:r>
              <a:rPr lang="en-US" altLang="zh-CN" sz="3600" b="1" dirty="0">
                <a:ea typeface="黑体" panose="02010609060101010101" pitchFamily="49" charset="-122"/>
              </a:rPr>
              <a:t>a certain woman had a flow of blood for twelve years,</a:t>
            </a:r>
          </a:p>
          <a:p>
            <a:pPr algn="l"/>
            <a:r>
              <a:rPr lang="en-US" altLang="zh-CN" sz="3600" b="1" dirty="0" smtClean="0">
                <a:ea typeface="黑体" panose="02010609060101010101" pitchFamily="49" charset="-122"/>
              </a:rPr>
              <a:t>26</a:t>
            </a:r>
            <a:r>
              <a:rPr lang="zh-CN" altLang="en-US" sz="3600" b="1" dirty="0" smtClean="0">
                <a:ea typeface="黑体" panose="02010609060101010101" pitchFamily="49" charset="-122"/>
              </a:rPr>
              <a:t>在好些醫生手裡受了許多的苦，又花盡了她所有的，一點也不見好，病勢反倒更重了。</a:t>
            </a:r>
            <a:r>
              <a:rPr lang="en-US" altLang="zh-CN" sz="3600" b="1" dirty="0" smtClean="0">
                <a:ea typeface="黑体" panose="02010609060101010101" pitchFamily="49" charset="-122"/>
              </a:rPr>
              <a:t>and </a:t>
            </a:r>
            <a:r>
              <a:rPr lang="en-US" altLang="zh-CN" sz="3600" b="1" dirty="0">
                <a:ea typeface="黑体" panose="02010609060101010101" pitchFamily="49" charset="-122"/>
              </a:rPr>
              <a:t>had suffered many things from many physicians. She had spent all that she had and was no better, but rather grew worse.</a:t>
            </a:r>
          </a:p>
        </p:txBody>
      </p:sp>
    </p:spTree>
    <p:extLst>
      <p:ext uri="{BB962C8B-B14F-4D97-AF65-F5344CB8AC3E}">
        <p14:creationId xmlns:p14="http://schemas.microsoft.com/office/powerpoint/2010/main" val="58132578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副标题 2"/>
          <p:cNvSpPr>
            <a:spLocks noGrp="1"/>
          </p:cNvSpPr>
          <p:nvPr>
            <p:ph type="subTitle" idx="1"/>
          </p:nvPr>
        </p:nvSpPr>
        <p:spPr>
          <a:xfrm>
            <a:off x="0" y="0"/>
            <a:ext cx="9144000" cy="6858000"/>
          </a:xfrm>
        </p:spPr>
        <p:txBody>
          <a:bodyPr>
            <a:normAutofit/>
          </a:bodyPr>
          <a:lstStyle/>
          <a:p>
            <a:pPr algn="l"/>
            <a:r>
              <a:rPr lang="en-US" altLang="zh-CN" sz="3600" b="1" dirty="0" smtClean="0">
                <a:ea typeface="黑体" panose="02010609060101010101" pitchFamily="49" charset="-122"/>
              </a:rPr>
              <a:t>27</a:t>
            </a:r>
            <a:r>
              <a:rPr lang="zh-CN" altLang="en-US" sz="3600" b="1" dirty="0" smtClean="0">
                <a:ea typeface="黑体" panose="02010609060101010101" pitchFamily="49" charset="-122"/>
              </a:rPr>
              <a:t>她聽見耶穌的事，就從後頭來，雜在眾人中間，摸耶穌的衣裳，</a:t>
            </a:r>
          </a:p>
          <a:p>
            <a:pPr algn="l"/>
            <a:r>
              <a:rPr lang="en-US" altLang="zh-CN" sz="3600" b="1" dirty="0" smtClean="0">
                <a:ea typeface="黑体" panose="02010609060101010101" pitchFamily="49" charset="-122"/>
              </a:rPr>
              <a:t>When </a:t>
            </a:r>
            <a:r>
              <a:rPr lang="en-US" altLang="zh-CN" sz="3600" b="1" dirty="0">
                <a:ea typeface="黑体" panose="02010609060101010101" pitchFamily="49" charset="-122"/>
              </a:rPr>
              <a:t>she heard about Jesus, she came behind Him in the crowd and touched His garment.</a:t>
            </a:r>
          </a:p>
          <a:p>
            <a:pPr algn="l"/>
            <a:r>
              <a:rPr lang="en-US" altLang="zh-CN" sz="3600" b="1" dirty="0" smtClean="0">
                <a:ea typeface="黑体" panose="02010609060101010101" pitchFamily="49" charset="-122"/>
              </a:rPr>
              <a:t>28</a:t>
            </a:r>
            <a:r>
              <a:rPr lang="zh-CN" altLang="en-US" sz="3600" b="1" dirty="0" smtClean="0">
                <a:ea typeface="黑体" panose="02010609060101010101" pitchFamily="49" charset="-122"/>
              </a:rPr>
              <a:t>意思說：“我只摸他的衣裳，就必痊癒。” </a:t>
            </a:r>
          </a:p>
          <a:p>
            <a:pPr algn="l"/>
            <a:r>
              <a:rPr lang="en-US" altLang="zh-CN" sz="3600" b="1" dirty="0" smtClean="0">
                <a:ea typeface="黑体" panose="02010609060101010101" pitchFamily="49" charset="-122"/>
              </a:rPr>
              <a:t>For </a:t>
            </a:r>
            <a:r>
              <a:rPr lang="en-US" altLang="zh-CN" sz="3600" b="1" dirty="0">
                <a:ea typeface="黑体" panose="02010609060101010101" pitchFamily="49" charset="-122"/>
              </a:rPr>
              <a:t>she said, "If only I may touch His clothes, I shall be made well."</a:t>
            </a:r>
          </a:p>
        </p:txBody>
      </p:sp>
    </p:spTree>
    <p:extLst>
      <p:ext uri="{BB962C8B-B14F-4D97-AF65-F5344CB8AC3E}">
        <p14:creationId xmlns:p14="http://schemas.microsoft.com/office/powerpoint/2010/main" val="353469580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副标题 2"/>
          <p:cNvSpPr>
            <a:spLocks noGrp="1"/>
          </p:cNvSpPr>
          <p:nvPr>
            <p:ph type="subTitle" idx="1"/>
          </p:nvPr>
        </p:nvSpPr>
        <p:spPr>
          <a:xfrm>
            <a:off x="0" y="0"/>
            <a:ext cx="9144000" cy="6858000"/>
          </a:xfrm>
        </p:spPr>
        <p:txBody>
          <a:bodyPr>
            <a:normAutofit/>
          </a:bodyPr>
          <a:lstStyle/>
          <a:p>
            <a:pPr algn="l"/>
            <a:r>
              <a:rPr lang="en-US" altLang="zh-CN" sz="3600" b="1" dirty="0" smtClean="0">
                <a:ea typeface="黑体" panose="02010609060101010101" pitchFamily="49" charset="-122"/>
              </a:rPr>
              <a:t>29</a:t>
            </a:r>
            <a:r>
              <a:rPr lang="zh-CN" altLang="en-US" sz="3600" b="1" dirty="0" smtClean="0">
                <a:ea typeface="黑体" panose="02010609060101010101" pitchFamily="49" charset="-122"/>
              </a:rPr>
              <a:t>於是她血漏的源頭立刻幹了，她便覺得身上的災病好了。</a:t>
            </a:r>
          </a:p>
          <a:p>
            <a:pPr algn="l"/>
            <a:r>
              <a:rPr lang="en-US" altLang="zh-CN" sz="3600" b="1" dirty="0" smtClean="0">
                <a:ea typeface="黑体" panose="02010609060101010101" pitchFamily="49" charset="-122"/>
              </a:rPr>
              <a:t>Immediately </a:t>
            </a:r>
            <a:r>
              <a:rPr lang="en-US" altLang="zh-CN" sz="3600" b="1" dirty="0">
                <a:ea typeface="黑体" panose="02010609060101010101" pitchFamily="49" charset="-122"/>
              </a:rPr>
              <a:t>the fountain of her blood was dried up, and she felt in her body that she was healed of the affliction.</a:t>
            </a:r>
          </a:p>
          <a:p>
            <a:pPr algn="l"/>
            <a:r>
              <a:rPr lang="en-US" altLang="zh-CN" sz="3600" b="1" dirty="0" smtClean="0">
                <a:ea typeface="黑体" panose="02010609060101010101" pitchFamily="49" charset="-122"/>
              </a:rPr>
              <a:t>30</a:t>
            </a:r>
            <a:r>
              <a:rPr lang="zh-CN" altLang="en-US" sz="3600" b="1" dirty="0" smtClean="0">
                <a:ea typeface="黑体" panose="02010609060101010101" pitchFamily="49" charset="-122"/>
              </a:rPr>
              <a:t>耶穌頓時心裡覺得有能力從自己身上出去，就在眾人中間轉過來，說：“誰摸我的衣裳？” </a:t>
            </a:r>
            <a:endParaRPr lang="en-US" altLang="zh-CN" sz="3600" b="1" dirty="0" smtClean="0">
              <a:ea typeface="黑体" panose="02010609060101010101" pitchFamily="49" charset="-122"/>
            </a:endParaRPr>
          </a:p>
          <a:p>
            <a:pPr algn="l"/>
            <a:r>
              <a:rPr lang="en-US" altLang="zh-CN" sz="3600" b="1" dirty="0" smtClean="0">
                <a:ea typeface="黑体" panose="02010609060101010101" pitchFamily="49" charset="-122"/>
              </a:rPr>
              <a:t>And </a:t>
            </a:r>
            <a:r>
              <a:rPr lang="en-US" altLang="zh-CN" sz="3600" b="1" dirty="0">
                <a:ea typeface="黑体" panose="02010609060101010101" pitchFamily="49" charset="-122"/>
              </a:rPr>
              <a:t>Jesus, immediately knowing in Himself that power had gone out of Him, turned around in the crowd and said, "Who touched My clothes?"</a:t>
            </a:r>
          </a:p>
        </p:txBody>
      </p:sp>
    </p:spTree>
    <p:extLst>
      <p:ext uri="{BB962C8B-B14F-4D97-AF65-F5344CB8AC3E}">
        <p14:creationId xmlns:p14="http://schemas.microsoft.com/office/powerpoint/2010/main" val="155029510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副标题 2"/>
          <p:cNvSpPr>
            <a:spLocks noGrp="1"/>
          </p:cNvSpPr>
          <p:nvPr>
            <p:ph type="subTitle" idx="1"/>
          </p:nvPr>
        </p:nvSpPr>
        <p:spPr>
          <a:xfrm>
            <a:off x="0" y="0"/>
            <a:ext cx="9144000" cy="6858000"/>
          </a:xfrm>
        </p:spPr>
        <p:txBody>
          <a:bodyPr>
            <a:normAutofit/>
          </a:bodyPr>
          <a:lstStyle/>
          <a:p>
            <a:pPr algn="l"/>
            <a:r>
              <a:rPr lang="en-US" altLang="zh-CN" sz="3600" b="1" dirty="0" smtClean="0">
                <a:ea typeface="黑体" panose="02010609060101010101" pitchFamily="49" charset="-122"/>
              </a:rPr>
              <a:t>31</a:t>
            </a:r>
            <a:r>
              <a:rPr lang="zh-CN" altLang="en-US" sz="3600" b="1" dirty="0" smtClean="0">
                <a:ea typeface="黑体" panose="02010609060101010101" pitchFamily="49" charset="-122"/>
              </a:rPr>
              <a:t>門徒對他說：“你看眾人擁擠你，還說‘誰摸我’嗎？” </a:t>
            </a:r>
          </a:p>
          <a:p>
            <a:pPr algn="l"/>
            <a:r>
              <a:rPr lang="en-US" altLang="zh-CN" sz="3600" b="1" dirty="0" smtClean="0">
                <a:ea typeface="黑体" panose="02010609060101010101" pitchFamily="49" charset="-122"/>
              </a:rPr>
              <a:t>But </a:t>
            </a:r>
            <a:r>
              <a:rPr lang="en-US" altLang="zh-CN" sz="3600" b="1" dirty="0">
                <a:ea typeface="黑体" panose="02010609060101010101" pitchFamily="49" charset="-122"/>
              </a:rPr>
              <a:t>His disciples said to Him, "You see the multitude thronging You, and You say, "Who touched Me?"'</a:t>
            </a:r>
          </a:p>
          <a:p>
            <a:pPr algn="l"/>
            <a:r>
              <a:rPr lang="en-US" altLang="zh-CN" sz="3600" b="1" dirty="0" smtClean="0">
                <a:ea typeface="黑体" panose="02010609060101010101" pitchFamily="49" charset="-122"/>
              </a:rPr>
              <a:t>32</a:t>
            </a:r>
            <a:r>
              <a:rPr lang="zh-CN" altLang="en-US" sz="3600" b="1" dirty="0" smtClean="0">
                <a:ea typeface="黑体" panose="02010609060101010101" pitchFamily="49" charset="-122"/>
              </a:rPr>
              <a:t>耶穌周圍觀看，要見作這事的女人。</a:t>
            </a:r>
          </a:p>
          <a:p>
            <a:pPr algn="l"/>
            <a:r>
              <a:rPr lang="en-US" altLang="zh-CN" sz="3600" b="1" dirty="0" smtClean="0">
                <a:ea typeface="黑体" panose="02010609060101010101" pitchFamily="49" charset="-122"/>
              </a:rPr>
              <a:t>And </a:t>
            </a:r>
            <a:r>
              <a:rPr lang="en-US" altLang="zh-CN" sz="3600" b="1" dirty="0">
                <a:ea typeface="黑体" panose="02010609060101010101" pitchFamily="49" charset="-122"/>
              </a:rPr>
              <a:t>He looked around to see her who had done this thing.</a:t>
            </a:r>
          </a:p>
        </p:txBody>
      </p:sp>
    </p:spTree>
    <p:extLst>
      <p:ext uri="{BB962C8B-B14F-4D97-AF65-F5344CB8AC3E}">
        <p14:creationId xmlns:p14="http://schemas.microsoft.com/office/powerpoint/2010/main" val="355178083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副标题 2"/>
          <p:cNvSpPr>
            <a:spLocks noGrp="1"/>
          </p:cNvSpPr>
          <p:nvPr>
            <p:ph type="subTitle" idx="1"/>
          </p:nvPr>
        </p:nvSpPr>
        <p:spPr>
          <a:xfrm>
            <a:off x="0" y="0"/>
            <a:ext cx="9144000" cy="6858000"/>
          </a:xfrm>
        </p:spPr>
        <p:txBody>
          <a:bodyPr>
            <a:normAutofit/>
          </a:bodyPr>
          <a:lstStyle/>
          <a:p>
            <a:pPr algn="l"/>
            <a:r>
              <a:rPr lang="en-US" altLang="zh-CN" sz="3600" b="1" dirty="0" smtClean="0">
                <a:ea typeface="黑体" panose="02010609060101010101" pitchFamily="49" charset="-122"/>
              </a:rPr>
              <a:t>33</a:t>
            </a:r>
            <a:r>
              <a:rPr lang="zh-CN" altLang="en-US" sz="3600" b="1" dirty="0" smtClean="0">
                <a:ea typeface="黑体" panose="02010609060101010101" pitchFamily="49" charset="-122"/>
              </a:rPr>
              <a:t>那女人知道在自己身上所成的事，就恐懼戰兢，來俯伏在耶穌跟前，將實情全告訴他。</a:t>
            </a:r>
            <a:r>
              <a:rPr lang="en-US" altLang="zh-CN" sz="3600" b="1" dirty="0" smtClean="0">
                <a:ea typeface="黑体" panose="02010609060101010101" pitchFamily="49" charset="-122"/>
              </a:rPr>
              <a:t>But </a:t>
            </a:r>
            <a:r>
              <a:rPr lang="en-US" altLang="zh-CN" sz="3600" b="1" dirty="0">
                <a:ea typeface="黑体" panose="02010609060101010101" pitchFamily="49" charset="-122"/>
              </a:rPr>
              <a:t>the woman, fearing and trembling, knowing what had happened to her, came and fell down before Him and told Him the whole truth.</a:t>
            </a:r>
          </a:p>
          <a:p>
            <a:pPr algn="l"/>
            <a:r>
              <a:rPr lang="en-US" altLang="zh-CN" sz="3600" b="1" dirty="0" smtClean="0">
                <a:ea typeface="黑体" panose="02010609060101010101" pitchFamily="49" charset="-122"/>
              </a:rPr>
              <a:t>34</a:t>
            </a:r>
            <a:r>
              <a:rPr lang="zh-CN" altLang="en-US" sz="3600" b="1" dirty="0" smtClean="0">
                <a:ea typeface="黑体" panose="02010609060101010101" pitchFamily="49" charset="-122"/>
              </a:rPr>
              <a:t>耶穌對她說：“女兒，你的信救了你，平平安安地回去吧！你的災病痊癒了。”</a:t>
            </a:r>
          </a:p>
          <a:p>
            <a:pPr algn="l"/>
            <a:r>
              <a:rPr lang="en-US" altLang="zh-CN" sz="3600" b="1" dirty="0" smtClean="0">
                <a:ea typeface="黑体" panose="02010609060101010101" pitchFamily="49" charset="-122"/>
              </a:rPr>
              <a:t>And </a:t>
            </a:r>
            <a:r>
              <a:rPr lang="en-US" altLang="zh-CN" sz="3600" b="1" dirty="0">
                <a:ea typeface="黑体" panose="02010609060101010101" pitchFamily="49" charset="-122"/>
              </a:rPr>
              <a:t>He said to her, "Daughter, your faith has made you well. Go in peace, and be healed of your affliction."</a:t>
            </a:r>
          </a:p>
        </p:txBody>
      </p:sp>
    </p:spTree>
    <p:extLst>
      <p:ext uri="{BB962C8B-B14F-4D97-AF65-F5344CB8AC3E}">
        <p14:creationId xmlns:p14="http://schemas.microsoft.com/office/powerpoint/2010/main" val="171185184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副标题 2"/>
          <p:cNvSpPr>
            <a:spLocks noGrp="1"/>
          </p:cNvSpPr>
          <p:nvPr>
            <p:ph type="subTitle" idx="1"/>
          </p:nvPr>
        </p:nvSpPr>
        <p:spPr>
          <a:xfrm>
            <a:off x="0" y="0"/>
            <a:ext cx="9144000" cy="6858000"/>
          </a:xfrm>
        </p:spPr>
        <p:txBody>
          <a:bodyPr>
            <a:normAutofit lnSpcReduction="10000"/>
          </a:bodyPr>
          <a:lstStyle/>
          <a:p>
            <a:pPr algn="l"/>
            <a:r>
              <a:rPr lang="en-US" altLang="zh-CN" sz="3600" b="1" dirty="0" smtClean="0">
                <a:ea typeface="黑体" panose="02010609060101010101" pitchFamily="49" charset="-122"/>
              </a:rPr>
              <a:t>【</a:t>
            </a:r>
            <a:r>
              <a:rPr lang="zh-CN" altLang="en-US" sz="3600" b="1" dirty="0" smtClean="0">
                <a:ea typeface="黑体" panose="02010609060101010101" pitchFamily="49" charset="-122"/>
              </a:rPr>
              <a:t>馬太福音</a:t>
            </a:r>
            <a:r>
              <a:rPr lang="en-US" altLang="zh-CN" sz="3600" b="1" dirty="0" smtClean="0">
                <a:ea typeface="黑体" panose="02010609060101010101" pitchFamily="49" charset="-122"/>
              </a:rPr>
              <a:t>Matthew </a:t>
            </a:r>
            <a:r>
              <a:rPr lang="en-US" altLang="zh-CN" sz="3600" b="1" dirty="0">
                <a:ea typeface="黑体" panose="02010609060101010101" pitchFamily="49" charset="-122"/>
              </a:rPr>
              <a:t>15</a:t>
            </a:r>
            <a:r>
              <a:rPr lang="zh-CN" altLang="en-US" sz="3600" b="1" dirty="0">
                <a:ea typeface="黑体" panose="02010609060101010101" pitchFamily="49" charset="-122"/>
              </a:rPr>
              <a:t>：</a:t>
            </a:r>
            <a:r>
              <a:rPr lang="en-US" altLang="zh-CN" sz="3600" b="1" dirty="0">
                <a:ea typeface="黑体" panose="02010609060101010101" pitchFamily="49" charset="-122"/>
              </a:rPr>
              <a:t>22-28】</a:t>
            </a:r>
          </a:p>
          <a:p>
            <a:pPr algn="l"/>
            <a:r>
              <a:rPr lang="en-US" altLang="zh-CN" sz="3600" b="1" dirty="0" smtClean="0">
                <a:ea typeface="黑体" panose="02010609060101010101" pitchFamily="49" charset="-122"/>
              </a:rPr>
              <a:t>22</a:t>
            </a:r>
            <a:r>
              <a:rPr lang="zh-CN" altLang="en-US" sz="3600" b="1" dirty="0" smtClean="0">
                <a:ea typeface="黑体" panose="02010609060101010101" pitchFamily="49" charset="-122"/>
              </a:rPr>
              <a:t>有一個迦南婦人從那地方出來，喊著說：“主啊，大衛的子孫，可憐我！我女兒被鬼附得甚苦。” </a:t>
            </a:r>
          </a:p>
          <a:p>
            <a:pPr algn="l"/>
            <a:r>
              <a:rPr lang="en-US" altLang="zh-CN" sz="3600" b="1" dirty="0" smtClean="0">
                <a:ea typeface="黑体" panose="02010609060101010101" pitchFamily="49" charset="-122"/>
              </a:rPr>
              <a:t>And </a:t>
            </a:r>
            <a:r>
              <a:rPr lang="en-US" altLang="zh-CN" sz="3600" b="1" dirty="0">
                <a:ea typeface="黑体" panose="02010609060101010101" pitchFamily="49" charset="-122"/>
              </a:rPr>
              <a:t>behold, a woman of Canaan came from that region and cried out to Him, saying, "Have mercy on me, O Lord, Son of David! My daughter is severely demon-possessed."</a:t>
            </a:r>
          </a:p>
          <a:p>
            <a:pPr algn="l"/>
            <a:r>
              <a:rPr lang="en-US" altLang="zh-CN" sz="3600" b="1" dirty="0" smtClean="0">
                <a:ea typeface="黑体" panose="02010609060101010101" pitchFamily="49" charset="-122"/>
              </a:rPr>
              <a:t>23</a:t>
            </a:r>
            <a:r>
              <a:rPr lang="zh-CN" altLang="en-US" sz="3600" b="1" dirty="0" smtClean="0">
                <a:ea typeface="黑体" panose="02010609060101010101" pitchFamily="49" charset="-122"/>
              </a:rPr>
              <a:t>耶穌卻一言不答。門徒進前來，求他說：“這婦人在我們後頭喊叫，請打發她走吧！” </a:t>
            </a:r>
          </a:p>
          <a:p>
            <a:pPr algn="l"/>
            <a:r>
              <a:rPr lang="en-US" altLang="zh-CN" sz="3600" b="1" dirty="0" smtClean="0">
                <a:ea typeface="黑体" panose="02010609060101010101" pitchFamily="49" charset="-122"/>
              </a:rPr>
              <a:t>But </a:t>
            </a:r>
            <a:r>
              <a:rPr lang="en-US" altLang="zh-CN" sz="3600" b="1" dirty="0">
                <a:ea typeface="黑体" panose="02010609060101010101" pitchFamily="49" charset="-122"/>
              </a:rPr>
              <a:t>He answered her not a word. And His disciples came and urged Him, saying, "Send her away, for she cries out after us."</a:t>
            </a:r>
          </a:p>
        </p:txBody>
      </p:sp>
    </p:spTree>
    <p:extLst>
      <p:ext uri="{BB962C8B-B14F-4D97-AF65-F5344CB8AC3E}">
        <p14:creationId xmlns:p14="http://schemas.microsoft.com/office/powerpoint/2010/main" val="317597371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副标题 2"/>
          <p:cNvSpPr>
            <a:spLocks noGrp="1"/>
          </p:cNvSpPr>
          <p:nvPr>
            <p:ph type="subTitle" idx="1"/>
          </p:nvPr>
        </p:nvSpPr>
        <p:spPr>
          <a:xfrm>
            <a:off x="0" y="1"/>
            <a:ext cx="9144000" cy="6857999"/>
          </a:xfrm>
        </p:spPr>
        <p:txBody>
          <a:bodyPr>
            <a:noAutofit/>
          </a:bodyPr>
          <a:lstStyle/>
          <a:p>
            <a:pPr algn="l"/>
            <a:r>
              <a:rPr lang="en-US" altLang="zh-CN" sz="3600" b="1" dirty="0" smtClean="0">
                <a:ea typeface="黑体" panose="02010609060101010101" pitchFamily="49" charset="-122"/>
              </a:rPr>
              <a:t>9</a:t>
            </a:r>
            <a:r>
              <a:rPr lang="zh-CN" altLang="en-US" sz="3600" b="1" dirty="0" smtClean="0">
                <a:ea typeface="黑体" panose="02010609060101010101" pitchFamily="49" charset="-122"/>
              </a:rPr>
              <a:t>你們中間誰有兒子求餅，反給他石頭呢？</a:t>
            </a:r>
          </a:p>
          <a:p>
            <a:pPr algn="l"/>
            <a:r>
              <a:rPr lang="en-US" altLang="zh-CN" sz="3600" b="1" dirty="0" smtClean="0">
                <a:ea typeface="黑体" panose="02010609060101010101" pitchFamily="49" charset="-122"/>
              </a:rPr>
              <a:t>Or </a:t>
            </a:r>
            <a:r>
              <a:rPr lang="en-US" altLang="zh-CN" sz="3600" b="1" dirty="0">
                <a:ea typeface="黑体" panose="02010609060101010101" pitchFamily="49" charset="-122"/>
              </a:rPr>
              <a:t>what man is there among you who, if his son asks for bread, will give him a stone?</a:t>
            </a:r>
          </a:p>
          <a:p>
            <a:pPr algn="l"/>
            <a:r>
              <a:rPr lang="en-US" altLang="zh-CN" sz="3600" b="1" dirty="0" smtClean="0">
                <a:ea typeface="黑体" panose="02010609060101010101" pitchFamily="49" charset="-122"/>
              </a:rPr>
              <a:t>10</a:t>
            </a:r>
            <a:r>
              <a:rPr lang="zh-CN" altLang="en-US" sz="3600" b="1" dirty="0" smtClean="0">
                <a:ea typeface="黑体" panose="02010609060101010101" pitchFamily="49" charset="-122"/>
              </a:rPr>
              <a:t>求魚，反給他蛇呢？</a:t>
            </a:r>
          </a:p>
          <a:p>
            <a:pPr algn="l"/>
            <a:r>
              <a:rPr lang="en-US" altLang="zh-CN" sz="3600" b="1" dirty="0" smtClean="0">
                <a:ea typeface="黑体" panose="02010609060101010101" pitchFamily="49" charset="-122"/>
              </a:rPr>
              <a:t>Or </a:t>
            </a:r>
            <a:r>
              <a:rPr lang="en-US" altLang="zh-CN" sz="3600" b="1" dirty="0">
                <a:ea typeface="黑体" panose="02010609060101010101" pitchFamily="49" charset="-122"/>
              </a:rPr>
              <a:t>if he asks for a fish, will he give him a serpent?</a:t>
            </a:r>
          </a:p>
          <a:p>
            <a:pPr algn="l"/>
            <a:r>
              <a:rPr lang="en-US" altLang="zh-CN" sz="3600" b="1" dirty="0" smtClean="0">
                <a:ea typeface="黑体" panose="02010609060101010101" pitchFamily="49" charset="-122"/>
              </a:rPr>
              <a:t>11</a:t>
            </a:r>
            <a:r>
              <a:rPr lang="zh-CN" altLang="en-US" sz="3600" b="1" dirty="0" smtClean="0">
                <a:ea typeface="黑体" panose="02010609060101010101" pitchFamily="49" charset="-122"/>
              </a:rPr>
              <a:t>你們雖然不好，尚且知道拿好東西給兒女，何況你們在天上的父，豈不更把好東西給求他的人嗎？</a:t>
            </a:r>
          </a:p>
          <a:p>
            <a:pPr algn="l"/>
            <a:r>
              <a:rPr lang="en-US" altLang="zh-CN" sz="3600" b="1" dirty="0" smtClean="0">
                <a:ea typeface="黑体" panose="02010609060101010101" pitchFamily="49" charset="-122"/>
              </a:rPr>
              <a:t>If </a:t>
            </a:r>
            <a:r>
              <a:rPr lang="en-US" altLang="zh-CN" sz="3600" b="1" dirty="0">
                <a:ea typeface="黑体" panose="02010609060101010101" pitchFamily="49" charset="-122"/>
              </a:rPr>
              <a:t>you then, being evil, know how to give good gifts to your children, how much more will your Father who is in heaven give good things to those who ask Him!</a:t>
            </a:r>
          </a:p>
        </p:txBody>
      </p:sp>
    </p:spTree>
    <p:extLst>
      <p:ext uri="{BB962C8B-B14F-4D97-AF65-F5344CB8AC3E}">
        <p14:creationId xmlns:p14="http://schemas.microsoft.com/office/powerpoint/2010/main" val="314652227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副标题 2"/>
          <p:cNvSpPr>
            <a:spLocks noGrp="1"/>
          </p:cNvSpPr>
          <p:nvPr>
            <p:ph type="subTitle" idx="1"/>
          </p:nvPr>
        </p:nvSpPr>
        <p:spPr>
          <a:xfrm>
            <a:off x="0" y="0"/>
            <a:ext cx="9144000" cy="6858000"/>
          </a:xfrm>
        </p:spPr>
        <p:txBody>
          <a:bodyPr>
            <a:normAutofit/>
          </a:bodyPr>
          <a:lstStyle/>
          <a:p>
            <a:pPr algn="l"/>
            <a:r>
              <a:rPr lang="en-US" altLang="zh-CN" sz="3600" b="1" dirty="0" smtClean="0">
                <a:ea typeface="黑体" panose="02010609060101010101" pitchFamily="49" charset="-122"/>
              </a:rPr>
              <a:t>24</a:t>
            </a:r>
            <a:r>
              <a:rPr lang="zh-CN" altLang="en-US" sz="3600" b="1" dirty="0" smtClean="0">
                <a:ea typeface="黑体" panose="02010609060101010101" pitchFamily="49" charset="-122"/>
              </a:rPr>
              <a:t>耶穌說：“我奉差遣，不過是到以色列家迷失的羊那裡去。” </a:t>
            </a:r>
          </a:p>
          <a:p>
            <a:pPr algn="l"/>
            <a:r>
              <a:rPr lang="en-US" altLang="zh-CN" sz="3600" b="1" dirty="0" smtClean="0">
                <a:ea typeface="黑体" panose="02010609060101010101" pitchFamily="49" charset="-122"/>
              </a:rPr>
              <a:t>But </a:t>
            </a:r>
            <a:r>
              <a:rPr lang="en-US" altLang="zh-CN" sz="3600" b="1" dirty="0">
                <a:ea typeface="黑体" panose="02010609060101010101" pitchFamily="49" charset="-122"/>
              </a:rPr>
              <a:t>He answered and said, "I was not sent except to the lost sheep of the house of Israel."</a:t>
            </a:r>
          </a:p>
          <a:p>
            <a:pPr algn="l"/>
            <a:r>
              <a:rPr lang="en-US" altLang="zh-CN" sz="3600" b="1" dirty="0" smtClean="0">
                <a:ea typeface="黑体" panose="02010609060101010101" pitchFamily="49" charset="-122"/>
              </a:rPr>
              <a:t>25</a:t>
            </a:r>
            <a:r>
              <a:rPr lang="zh-CN" altLang="en-US" sz="3600" b="1" dirty="0" smtClean="0">
                <a:ea typeface="黑体" panose="02010609060101010101" pitchFamily="49" charset="-122"/>
              </a:rPr>
              <a:t>那婦人來拜他，說：“主啊，幫助我！” </a:t>
            </a:r>
          </a:p>
          <a:p>
            <a:pPr algn="l"/>
            <a:r>
              <a:rPr lang="en-US" altLang="zh-CN" sz="3600" b="1" dirty="0" smtClean="0">
                <a:ea typeface="黑体" panose="02010609060101010101" pitchFamily="49" charset="-122"/>
              </a:rPr>
              <a:t>Then </a:t>
            </a:r>
            <a:r>
              <a:rPr lang="en-US" altLang="zh-CN" sz="3600" b="1" dirty="0">
                <a:ea typeface="黑体" panose="02010609060101010101" pitchFamily="49" charset="-122"/>
              </a:rPr>
              <a:t>she came and worshiped Him, saying, "Lord, help me!"</a:t>
            </a:r>
          </a:p>
          <a:p>
            <a:pPr algn="l"/>
            <a:r>
              <a:rPr lang="en-US" altLang="zh-CN" sz="3600" b="1" dirty="0" smtClean="0">
                <a:ea typeface="黑体" panose="02010609060101010101" pitchFamily="49" charset="-122"/>
              </a:rPr>
              <a:t>26</a:t>
            </a:r>
            <a:r>
              <a:rPr lang="zh-CN" altLang="en-US" sz="3600" b="1" dirty="0" smtClean="0">
                <a:ea typeface="黑体" panose="02010609060101010101" pitchFamily="49" charset="-122"/>
              </a:rPr>
              <a:t>他回答說：“不好拿兒女的餅丟給狗吃。” </a:t>
            </a:r>
          </a:p>
          <a:p>
            <a:pPr algn="l"/>
            <a:r>
              <a:rPr lang="en-US" altLang="zh-CN" sz="3600" b="1" dirty="0" smtClean="0">
                <a:ea typeface="黑体" panose="02010609060101010101" pitchFamily="49" charset="-122"/>
              </a:rPr>
              <a:t>But </a:t>
            </a:r>
            <a:r>
              <a:rPr lang="en-US" altLang="zh-CN" sz="3600" b="1" dirty="0">
                <a:ea typeface="黑体" panose="02010609060101010101" pitchFamily="49" charset="-122"/>
              </a:rPr>
              <a:t>He answered and said, "It is not good to take the children's bread and throw it to the little dogs."</a:t>
            </a:r>
          </a:p>
        </p:txBody>
      </p:sp>
    </p:spTree>
    <p:extLst>
      <p:ext uri="{BB962C8B-B14F-4D97-AF65-F5344CB8AC3E}">
        <p14:creationId xmlns:p14="http://schemas.microsoft.com/office/powerpoint/2010/main" val="237356541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副标题 2"/>
          <p:cNvSpPr>
            <a:spLocks noGrp="1"/>
          </p:cNvSpPr>
          <p:nvPr>
            <p:ph type="subTitle" idx="1"/>
          </p:nvPr>
        </p:nvSpPr>
        <p:spPr>
          <a:xfrm>
            <a:off x="0" y="0"/>
            <a:ext cx="9144000" cy="6858000"/>
          </a:xfrm>
        </p:spPr>
        <p:txBody>
          <a:bodyPr>
            <a:normAutofit/>
          </a:bodyPr>
          <a:lstStyle/>
          <a:p>
            <a:pPr algn="l"/>
            <a:r>
              <a:rPr lang="en-US" altLang="zh-CN" sz="3600" b="1" dirty="0" smtClean="0">
                <a:ea typeface="黑体" panose="02010609060101010101" pitchFamily="49" charset="-122"/>
              </a:rPr>
              <a:t>27</a:t>
            </a:r>
            <a:r>
              <a:rPr lang="zh-CN" altLang="en-US" sz="3600" b="1" dirty="0" smtClean="0">
                <a:ea typeface="黑体" panose="02010609060101010101" pitchFamily="49" charset="-122"/>
              </a:rPr>
              <a:t>婦人說：“主啊，不錯，但是狗也吃它主人桌子上掉下來的碎渣兒。” </a:t>
            </a:r>
          </a:p>
          <a:p>
            <a:pPr algn="l"/>
            <a:r>
              <a:rPr lang="en-US" altLang="zh-CN" sz="3600" b="1" dirty="0" smtClean="0">
                <a:ea typeface="黑体" panose="02010609060101010101" pitchFamily="49" charset="-122"/>
              </a:rPr>
              <a:t>And </a:t>
            </a:r>
            <a:r>
              <a:rPr lang="en-US" altLang="zh-CN" sz="3600" b="1" dirty="0">
                <a:ea typeface="黑体" panose="02010609060101010101" pitchFamily="49" charset="-122"/>
              </a:rPr>
              <a:t>she said, "Yes, Lord, yet even the little dogs eat the crumbs which fall from their masters' table."</a:t>
            </a:r>
          </a:p>
          <a:p>
            <a:pPr algn="l"/>
            <a:r>
              <a:rPr lang="en-US" altLang="zh-CN" sz="3600" b="1" dirty="0" smtClean="0">
                <a:ea typeface="黑体" panose="02010609060101010101" pitchFamily="49" charset="-122"/>
              </a:rPr>
              <a:t>28</a:t>
            </a:r>
            <a:r>
              <a:rPr lang="zh-CN" altLang="en-US" sz="3600" b="1" dirty="0" smtClean="0">
                <a:ea typeface="黑体" panose="02010609060101010101" pitchFamily="49" charset="-122"/>
              </a:rPr>
              <a:t>耶穌說：“婦人，你的信心是大的，照你所要的，給你成全了吧！”從那時候，她女兒就好了。</a:t>
            </a:r>
          </a:p>
          <a:p>
            <a:pPr algn="l"/>
            <a:r>
              <a:rPr lang="en-US" altLang="zh-CN" sz="3600" b="1" dirty="0" smtClean="0">
                <a:ea typeface="黑体" panose="02010609060101010101" pitchFamily="49" charset="-122"/>
              </a:rPr>
              <a:t>Then </a:t>
            </a:r>
            <a:r>
              <a:rPr lang="en-US" altLang="zh-CN" sz="3600" b="1" dirty="0">
                <a:ea typeface="黑体" panose="02010609060101010101" pitchFamily="49" charset="-122"/>
              </a:rPr>
              <a:t>Jesus answered and said to her, "O woman, great is your faith! Let it be to you as you desire." And her daughter was healed from that very hour.</a:t>
            </a:r>
          </a:p>
        </p:txBody>
      </p:sp>
    </p:spTree>
    <p:extLst>
      <p:ext uri="{BB962C8B-B14F-4D97-AF65-F5344CB8AC3E}">
        <p14:creationId xmlns:p14="http://schemas.microsoft.com/office/powerpoint/2010/main" val="421926814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副标题 2"/>
          <p:cNvSpPr>
            <a:spLocks noGrp="1"/>
          </p:cNvSpPr>
          <p:nvPr>
            <p:ph type="subTitle" idx="1"/>
          </p:nvPr>
        </p:nvSpPr>
        <p:spPr>
          <a:xfrm>
            <a:off x="0" y="-6432"/>
            <a:ext cx="9144000" cy="6858000"/>
          </a:xfrm>
        </p:spPr>
        <p:txBody>
          <a:bodyPr>
            <a:normAutofit lnSpcReduction="10000"/>
          </a:bodyPr>
          <a:lstStyle/>
          <a:p>
            <a:pPr algn="l"/>
            <a:r>
              <a:rPr lang="en-US" altLang="zh-CN" sz="3600" b="1" dirty="0" smtClean="0">
                <a:ea typeface="黑体" panose="02010609060101010101" pitchFamily="49" charset="-122"/>
              </a:rPr>
              <a:t>【</a:t>
            </a:r>
            <a:r>
              <a:rPr lang="zh-CN" altLang="en-US" sz="3600" b="1" dirty="0" smtClean="0">
                <a:ea typeface="黑体" panose="02010609060101010101" pitchFamily="49" charset="-122"/>
              </a:rPr>
              <a:t>馬可福音	</a:t>
            </a:r>
            <a:r>
              <a:rPr lang="en-US" altLang="zh-CN" sz="3600" b="1" dirty="0" smtClean="0">
                <a:ea typeface="黑体" panose="02010609060101010101" pitchFamily="49" charset="-122"/>
              </a:rPr>
              <a:t>Mark </a:t>
            </a:r>
            <a:r>
              <a:rPr lang="en-US" altLang="zh-CN" sz="3600" b="1" dirty="0">
                <a:ea typeface="黑体" panose="02010609060101010101" pitchFamily="49" charset="-122"/>
              </a:rPr>
              <a:t>15</a:t>
            </a:r>
            <a:r>
              <a:rPr lang="zh-CN" altLang="en-US" sz="3600" b="1" dirty="0">
                <a:ea typeface="黑体" panose="02010609060101010101" pitchFamily="49" charset="-122"/>
              </a:rPr>
              <a:t>：</a:t>
            </a:r>
            <a:r>
              <a:rPr lang="en-US" altLang="zh-CN" sz="3600" b="1" dirty="0">
                <a:ea typeface="黑体" panose="02010609060101010101" pitchFamily="49" charset="-122"/>
              </a:rPr>
              <a:t>37-39】</a:t>
            </a:r>
          </a:p>
          <a:p>
            <a:pPr algn="l"/>
            <a:r>
              <a:rPr lang="en-US" altLang="zh-CN" sz="3600" b="1" dirty="0" smtClean="0">
                <a:ea typeface="黑体" panose="02010609060101010101" pitchFamily="49" charset="-122"/>
              </a:rPr>
              <a:t>37</a:t>
            </a:r>
            <a:r>
              <a:rPr lang="zh-CN" altLang="en-US" sz="3600" b="1" dirty="0" smtClean="0">
                <a:ea typeface="黑体" panose="02010609060101010101" pitchFamily="49" charset="-122"/>
              </a:rPr>
              <a:t>耶穌大聲喊叫，氣就斷了。</a:t>
            </a:r>
          </a:p>
          <a:p>
            <a:pPr algn="l"/>
            <a:r>
              <a:rPr lang="en-US" altLang="zh-CN" sz="3600" b="1" dirty="0" smtClean="0">
                <a:ea typeface="黑体" panose="02010609060101010101" pitchFamily="49" charset="-122"/>
              </a:rPr>
              <a:t>And </a:t>
            </a:r>
            <a:r>
              <a:rPr lang="en-US" altLang="zh-CN" sz="3600" b="1" dirty="0">
                <a:ea typeface="黑体" panose="02010609060101010101" pitchFamily="49" charset="-122"/>
              </a:rPr>
              <a:t>Jesus cried out with a loud voice, and breathed His last.</a:t>
            </a:r>
          </a:p>
          <a:p>
            <a:pPr algn="l"/>
            <a:r>
              <a:rPr lang="en-US" altLang="zh-CN" sz="3600" b="1" dirty="0" smtClean="0">
                <a:ea typeface="黑体" panose="02010609060101010101" pitchFamily="49" charset="-122"/>
              </a:rPr>
              <a:t>38</a:t>
            </a:r>
            <a:r>
              <a:rPr lang="zh-CN" altLang="en-US" sz="3600" b="1" dirty="0" smtClean="0">
                <a:ea typeface="黑体" panose="02010609060101010101" pitchFamily="49" charset="-122"/>
              </a:rPr>
              <a:t>殿裡的幔子從上到下裂為兩半。</a:t>
            </a:r>
          </a:p>
          <a:p>
            <a:pPr algn="l"/>
            <a:r>
              <a:rPr lang="en-US" altLang="zh-CN" sz="3600" b="1" dirty="0" smtClean="0">
                <a:ea typeface="黑体" panose="02010609060101010101" pitchFamily="49" charset="-122"/>
              </a:rPr>
              <a:t>Then </a:t>
            </a:r>
            <a:r>
              <a:rPr lang="en-US" altLang="zh-CN" sz="3600" b="1" dirty="0">
                <a:ea typeface="黑体" panose="02010609060101010101" pitchFamily="49" charset="-122"/>
              </a:rPr>
              <a:t>the veil of the temple was torn in two from top to bottom.</a:t>
            </a:r>
          </a:p>
          <a:p>
            <a:pPr algn="l"/>
            <a:r>
              <a:rPr lang="en-US" altLang="zh-CN" sz="3600" b="1" dirty="0" smtClean="0">
                <a:ea typeface="黑体" panose="02010609060101010101" pitchFamily="49" charset="-122"/>
              </a:rPr>
              <a:t>39</a:t>
            </a:r>
            <a:r>
              <a:rPr lang="zh-CN" altLang="en-US" sz="3600" b="1" dirty="0" smtClean="0">
                <a:ea typeface="黑体" panose="02010609060101010101" pitchFamily="49" charset="-122"/>
              </a:rPr>
              <a:t>對面站著的百夫長看見耶穌這樣喊叫斷氣（有古卷無“喊叫”二字），就說：“這人真是　神的兒子！” </a:t>
            </a:r>
          </a:p>
          <a:p>
            <a:pPr algn="l"/>
            <a:r>
              <a:rPr lang="en-US" altLang="zh-CN" sz="3600" b="1" dirty="0" smtClean="0">
                <a:ea typeface="黑体" panose="02010609060101010101" pitchFamily="49" charset="-122"/>
              </a:rPr>
              <a:t>So </a:t>
            </a:r>
            <a:r>
              <a:rPr lang="en-US" altLang="zh-CN" sz="3600" b="1" dirty="0">
                <a:ea typeface="黑体" panose="02010609060101010101" pitchFamily="49" charset="-122"/>
              </a:rPr>
              <a:t>when the centurion, who stood opposite Him, saw that He cried out like this and breathed His last, he said, "Truly this Man was the Son of God!"</a:t>
            </a:r>
          </a:p>
        </p:txBody>
      </p:sp>
    </p:spTree>
    <p:extLst>
      <p:ext uri="{BB962C8B-B14F-4D97-AF65-F5344CB8AC3E}">
        <p14:creationId xmlns:p14="http://schemas.microsoft.com/office/powerpoint/2010/main" val="249838571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副标题 2"/>
          <p:cNvSpPr>
            <a:spLocks noGrp="1"/>
          </p:cNvSpPr>
          <p:nvPr>
            <p:ph type="subTitle" idx="1"/>
          </p:nvPr>
        </p:nvSpPr>
        <p:spPr>
          <a:xfrm>
            <a:off x="0" y="0"/>
            <a:ext cx="9144000" cy="6858000"/>
          </a:xfrm>
        </p:spPr>
        <p:txBody>
          <a:bodyPr>
            <a:normAutofit/>
          </a:bodyPr>
          <a:lstStyle/>
          <a:p>
            <a:pPr algn="l"/>
            <a:r>
              <a:rPr lang="en-US" altLang="zh-CN" sz="3600" b="1" dirty="0" smtClean="0">
                <a:ea typeface="黑体" panose="02010609060101010101" pitchFamily="49" charset="-122"/>
              </a:rPr>
              <a:t>【</a:t>
            </a:r>
            <a:r>
              <a:rPr lang="zh-CN" altLang="en-US" sz="3600" b="1" dirty="0" smtClean="0">
                <a:ea typeface="黑体" panose="02010609060101010101" pitchFamily="49" charset="-122"/>
              </a:rPr>
              <a:t>以賽亞</a:t>
            </a:r>
            <a:r>
              <a:rPr lang="en-US" altLang="zh-CN" sz="3600" b="1" dirty="0" smtClean="0">
                <a:ea typeface="黑体" panose="02010609060101010101" pitchFamily="49" charset="-122"/>
              </a:rPr>
              <a:t>Isaiah </a:t>
            </a:r>
            <a:r>
              <a:rPr lang="en-US" altLang="zh-CN" sz="3600" b="1" dirty="0">
                <a:ea typeface="黑体" panose="02010609060101010101" pitchFamily="49" charset="-122"/>
              </a:rPr>
              <a:t>53</a:t>
            </a:r>
            <a:r>
              <a:rPr lang="zh-CN" altLang="en-US" sz="3600" b="1" dirty="0">
                <a:ea typeface="黑体" panose="02010609060101010101" pitchFamily="49" charset="-122"/>
              </a:rPr>
              <a:t>：</a:t>
            </a:r>
            <a:r>
              <a:rPr lang="en-US" altLang="zh-CN" sz="3600" b="1" dirty="0">
                <a:ea typeface="黑体" panose="02010609060101010101" pitchFamily="49" charset="-122"/>
              </a:rPr>
              <a:t>10a】</a:t>
            </a:r>
          </a:p>
          <a:p>
            <a:pPr algn="l"/>
            <a:r>
              <a:rPr lang="zh-CN" altLang="en-US" sz="3600" b="1" dirty="0" smtClean="0">
                <a:ea typeface="黑体" panose="02010609060101010101" pitchFamily="49" charset="-122"/>
              </a:rPr>
              <a:t>耶和華卻定意將祂壓傷，使祂受痛苦；耶和華以祂為贖罪祭。</a:t>
            </a:r>
          </a:p>
          <a:p>
            <a:pPr algn="l"/>
            <a:r>
              <a:rPr lang="en-US" altLang="zh-CN" sz="3600" b="1" dirty="0" smtClean="0">
                <a:ea typeface="黑体" panose="02010609060101010101" pitchFamily="49" charset="-122"/>
              </a:rPr>
              <a:t>Yet </a:t>
            </a:r>
            <a:r>
              <a:rPr lang="en-US" altLang="zh-CN" sz="3600" b="1" dirty="0">
                <a:ea typeface="黑体" panose="02010609060101010101" pitchFamily="49" charset="-122"/>
              </a:rPr>
              <a:t>it was the Lord 's will to crush him and cause him to suffer, and though the Lord makes his life a guilt offering, </a:t>
            </a:r>
            <a:endParaRPr lang="en-US" altLang="zh-CN" sz="3600" b="1" dirty="0" smtClean="0">
              <a:ea typeface="黑体" panose="02010609060101010101" pitchFamily="49" charset="-122"/>
            </a:endParaRPr>
          </a:p>
          <a:p>
            <a:pPr algn="l"/>
            <a:endParaRPr lang="en-US" altLang="zh-CN" sz="3600" b="1" dirty="0">
              <a:ea typeface="黑体" panose="02010609060101010101" pitchFamily="49" charset="-122"/>
            </a:endParaRPr>
          </a:p>
          <a:p>
            <a:pPr algn="l"/>
            <a:r>
              <a:rPr lang="en-US" altLang="zh-CN" sz="3600" b="1" dirty="0" smtClean="0">
                <a:ea typeface="黑体" panose="02010609060101010101" pitchFamily="49" charset="-122"/>
              </a:rPr>
              <a:t>【</a:t>
            </a:r>
            <a:r>
              <a:rPr lang="zh-CN" altLang="en-US" sz="3600" b="1" dirty="0" smtClean="0">
                <a:ea typeface="黑体" panose="02010609060101010101" pitchFamily="49" charset="-122"/>
              </a:rPr>
              <a:t>彼得前書</a:t>
            </a:r>
            <a:r>
              <a:rPr lang="en-US" altLang="zh-CN" sz="3600" b="1" dirty="0" smtClean="0">
                <a:ea typeface="黑体" panose="02010609060101010101" pitchFamily="49" charset="-122"/>
              </a:rPr>
              <a:t>1 </a:t>
            </a:r>
            <a:r>
              <a:rPr lang="en-US" altLang="zh-CN" sz="3600" b="1" dirty="0">
                <a:ea typeface="黑体" panose="02010609060101010101" pitchFamily="49" charset="-122"/>
              </a:rPr>
              <a:t>Peter 3:18a</a:t>
            </a:r>
            <a:r>
              <a:rPr lang="en-US" altLang="zh-CN" sz="3600" b="1" dirty="0" smtClean="0">
                <a:ea typeface="黑体" panose="02010609060101010101" pitchFamily="49" charset="-122"/>
              </a:rPr>
              <a:t>】</a:t>
            </a:r>
            <a:r>
              <a:rPr lang="zh-CN" altLang="en-US" sz="3600" b="1" dirty="0" smtClean="0">
                <a:ea typeface="黑体" panose="02010609060101010101" pitchFamily="49" charset="-122"/>
              </a:rPr>
              <a:t>因基督也曾一次為罪受苦（“受苦”有古卷作“受死”），就是義的代替不義的，為要引我們到　神面前。</a:t>
            </a:r>
          </a:p>
          <a:p>
            <a:pPr algn="l"/>
            <a:r>
              <a:rPr lang="en-US" altLang="zh-CN" sz="3600" b="1" dirty="0" smtClean="0">
                <a:ea typeface="黑体" panose="02010609060101010101" pitchFamily="49" charset="-122"/>
              </a:rPr>
              <a:t>For </a:t>
            </a:r>
            <a:r>
              <a:rPr lang="en-US" altLang="zh-CN" sz="3600" b="1" dirty="0">
                <a:ea typeface="黑体" panose="02010609060101010101" pitchFamily="49" charset="-122"/>
              </a:rPr>
              <a:t>Christ also suffered once for sins, the just for the unjust, that He might bring us to God,</a:t>
            </a:r>
          </a:p>
        </p:txBody>
      </p:sp>
    </p:spTree>
    <p:extLst>
      <p:ext uri="{BB962C8B-B14F-4D97-AF65-F5344CB8AC3E}">
        <p14:creationId xmlns:p14="http://schemas.microsoft.com/office/powerpoint/2010/main" val="324028252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副标题 2"/>
          <p:cNvSpPr>
            <a:spLocks noGrp="1"/>
          </p:cNvSpPr>
          <p:nvPr>
            <p:ph type="subTitle" idx="1"/>
          </p:nvPr>
        </p:nvSpPr>
        <p:spPr>
          <a:xfrm>
            <a:off x="0" y="0"/>
            <a:ext cx="9144000" cy="6858000"/>
          </a:xfrm>
        </p:spPr>
        <p:txBody>
          <a:bodyPr>
            <a:normAutofit/>
          </a:bodyPr>
          <a:lstStyle/>
          <a:p>
            <a:pPr algn="l"/>
            <a:r>
              <a:rPr lang="en-US" altLang="zh-CN" sz="3600" b="1" dirty="0" smtClean="0">
                <a:ea typeface="黑体" panose="02010609060101010101" pitchFamily="49" charset="-122"/>
              </a:rPr>
              <a:t>【</a:t>
            </a:r>
            <a:r>
              <a:rPr lang="zh-CN" altLang="en-US" sz="3600" b="1" dirty="0" smtClean="0">
                <a:ea typeface="黑体" panose="02010609060101010101" pitchFamily="49" charset="-122"/>
              </a:rPr>
              <a:t>希伯來書</a:t>
            </a:r>
            <a:r>
              <a:rPr lang="en-US" altLang="zh-CN" sz="3600" b="1" dirty="0" smtClean="0">
                <a:ea typeface="黑体" panose="02010609060101010101" pitchFamily="49" charset="-122"/>
              </a:rPr>
              <a:t>10</a:t>
            </a:r>
            <a:r>
              <a:rPr lang="zh-CN" altLang="en-US" sz="3600" b="1" dirty="0">
                <a:ea typeface="黑体" panose="02010609060101010101" pitchFamily="49" charset="-122"/>
              </a:rPr>
              <a:t>：</a:t>
            </a:r>
            <a:r>
              <a:rPr lang="en-US" altLang="zh-CN" sz="3600" b="1" dirty="0">
                <a:ea typeface="黑体" panose="02010609060101010101" pitchFamily="49" charset="-122"/>
              </a:rPr>
              <a:t>19-20</a:t>
            </a:r>
            <a:r>
              <a:rPr lang="en-US" altLang="zh-CN" sz="3600" b="1" dirty="0" smtClean="0">
                <a:ea typeface="黑体" panose="02010609060101010101" pitchFamily="49" charset="-122"/>
              </a:rPr>
              <a:t>】</a:t>
            </a:r>
          </a:p>
          <a:p>
            <a:pPr algn="l"/>
            <a:r>
              <a:rPr lang="zh-CN" altLang="en-US" sz="3600" b="1" dirty="0" smtClean="0">
                <a:ea typeface="黑体" panose="02010609060101010101" pitchFamily="49" charset="-122"/>
              </a:rPr>
              <a:t>弟兄們，我們既因耶穌的血得以坦然進入至聖所，是藉著祂給我們開了一條又新、又活的路從幔子經過，這幔子就是祂的身體。</a:t>
            </a:r>
          </a:p>
          <a:p>
            <a:pPr algn="l"/>
            <a:r>
              <a:rPr lang="en-US" altLang="zh-CN" sz="3600" b="1" dirty="0" smtClean="0">
                <a:ea typeface="黑体" panose="02010609060101010101" pitchFamily="49" charset="-122"/>
              </a:rPr>
              <a:t>Therefore</a:t>
            </a:r>
            <a:r>
              <a:rPr lang="en-US" altLang="zh-CN" sz="3600" b="1" dirty="0">
                <a:ea typeface="黑体" panose="02010609060101010101" pitchFamily="49" charset="-122"/>
              </a:rPr>
              <a:t>, brethren, having boldness to enter the Holiest by the blood of Jesus, by a new and living way which He consecrated for us, through the veil, that is, His flesh</a:t>
            </a:r>
            <a:r>
              <a:rPr lang="en-US" altLang="zh-CN" sz="3600" b="1" dirty="0" smtClean="0">
                <a:ea typeface="黑体" panose="02010609060101010101" pitchFamily="49" charset="-122"/>
              </a:rPr>
              <a:t>,</a:t>
            </a:r>
            <a:endParaRPr lang="en-US" altLang="zh-CN" sz="3600" b="1" dirty="0">
              <a:ea typeface="黑体" panose="02010609060101010101" pitchFamily="49" charset="-122"/>
            </a:endParaRPr>
          </a:p>
        </p:txBody>
      </p:sp>
    </p:spTree>
    <p:extLst>
      <p:ext uri="{BB962C8B-B14F-4D97-AF65-F5344CB8AC3E}">
        <p14:creationId xmlns:p14="http://schemas.microsoft.com/office/powerpoint/2010/main" val="34801407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副标题 2"/>
          <p:cNvSpPr>
            <a:spLocks noGrp="1"/>
          </p:cNvSpPr>
          <p:nvPr>
            <p:ph type="subTitle" idx="1"/>
          </p:nvPr>
        </p:nvSpPr>
        <p:spPr>
          <a:xfrm>
            <a:off x="0" y="0"/>
            <a:ext cx="9144000" cy="6858000"/>
          </a:xfrm>
        </p:spPr>
        <p:txBody>
          <a:bodyPr>
            <a:normAutofit/>
          </a:bodyPr>
          <a:lstStyle/>
          <a:p>
            <a:pPr algn="l"/>
            <a:r>
              <a:rPr lang="en-US" altLang="zh-CN" sz="3600" b="1" dirty="0" smtClean="0">
                <a:ea typeface="黑体" panose="02010609060101010101" pitchFamily="49" charset="-122"/>
              </a:rPr>
              <a:t>【</a:t>
            </a:r>
            <a:r>
              <a:rPr lang="zh-CN" altLang="en-US" sz="3600" b="1" dirty="0" smtClean="0">
                <a:ea typeface="黑体" panose="02010609060101010101" pitchFamily="49" charset="-122"/>
              </a:rPr>
              <a:t>約翰福音</a:t>
            </a:r>
            <a:r>
              <a:rPr lang="en-US" altLang="zh-CN" sz="3600" b="1" dirty="0" smtClean="0">
                <a:ea typeface="黑体" panose="02010609060101010101" pitchFamily="49" charset="-122"/>
              </a:rPr>
              <a:t>John </a:t>
            </a:r>
            <a:r>
              <a:rPr lang="en-US" altLang="zh-CN" sz="3600" b="1" dirty="0">
                <a:ea typeface="黑体" panose="02010609060101010101" pitchFamily="49" charset="-122"/>
              </a:rPr>
              <a:t>14</a:t>
            </a:r>
            <a:r>
              <a:rPr lang="zh-CN" altLang="en-US" sz="3600" b="1" dirty="0">
                <a:ea typeface="黑体" panose="02010609060101010101" pitchFamily="49" charset="-122"/>
              </a:rPr>
              <a:t>：</a:t>
            </a:r>
            <a:r>
              <a:rPr lang="en-US" altLang="zh-CN" sz="3600" b="1" dirty="0">
                <a:ea typeface="黑体" panose="02010609060101010101" pitchFamily="49" charset="-122"/>
              </a:rPr>
              <a:t>6</a:t>
            </a:r>
            <a:r>
              <a:rPr lang="en-US" altLang="zh-CN" sz="3600" b="1" dirty="0" smtClean="0">
                <a:ea typeface="黑体" panose="02010609060101010101" pitchFamily="49" charset="-122"/>
              </a:rPr>
              <a:t>】</a:t>
            </a:r>
          </a:p>
          <a:p>
            <a:pPr algn="l"/>
            <a:r>
              <a:rPr lang="zh-CN" altLang="en-US" sz="3600" b="1" dirty="0" smtClean="0">
                <a:ea typeface="黑体" panose="02010609060101010101" pitchFamily="49" charset="-122"/>
              </a:rPr>
              <a:t>耶穌說：“我就是道路、真理、生命，若不藉著我，沒有人能到父那裡去。</a:t>
            </a:r>
          </a:p>
          <a:p>
            <a:pPr algn="l"/>
            <a:r>
              <a:rPr lang="en-US" altLang="zh-CN" sz="3600" b="1" dirty="0" smtClean="0">
                <a:ea typeface="黑体" panose="02010609060101010101" pitchFamily="49" charset="-122"/>
              </a:rPr>
              <a:t>Jesus </a:t>
            </a:r>
            <a:r>
              <a:rPr lang="en-US" altLang="zh-CN" sz="3600" b="1" dirty="0">
                <a:ea typeface="黑体" panose="02010609060101010101" pitchFamily="49" charset="-122"/>
              </a:rPr>
              <a:t>said to him, "I am the way, the truth, and the life. No one comes to the Father except through Me. </a:t>
            </a:r>
          </a:p>
        </p:txBody>
      </p:sp>
    </p:spTree>
    <p:extLst>
      <p:ext uri="{BB962C8B-B14F-4D97-AF65-F5344CB8AC3E}">
        <p14:creationId xmlns:p14="http://schemas.microsoft.com/office/powerpoint/2010/main" val="350793280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副标题 2"/>
          <p:cNvSpPr>
            <a:spLocks noGrp="1"/>
          </p:cNvSpPr>
          <p:nvPr>
            <p:ph type="subTitle" idx="1"/>
          </p:nvPr>
        </p:nvSpPr>
        <p:spPr>
          <a:xfrm>
            <a:off x="0" y="0"/>
            <a:ext cx="9144000" cy="6857999"/>
          </a:xfrm>
        </p:spPr>
        <p:txBody>
          <a:bodyPr>
            <a:normAutofit/>
          </a:bodyPr>
          <a:lstStyle/>
          <a:p>
            <a:pPr algn="l" defTabSz="914400">
              <a:spcBef>
                <a:spcPct val="20000"/>
              </a:spcBef>
            </a:pPr>
            <a:r>
              <a:rPr lang="en-US" altLang="zh-CN" sz="3600" b="1" dirty="0" smtClean="0">
                <a:ea typeface="黑体" panose="02010609060101010101" pitchFamily="49" charset="-122"/>
              </a:rPr>
              <a:t>【</a:t>
            </a:r>
            <a:r>
              <a:rPr lang="zh-CN" altLang="en-US" sz="3600" b="1" dirty="0" smtClean="0">
                <a:ea typeface="黑体" panose="02010609060101010101" pitchFamily="49" charset="-122"/>
              </a:rPr>
              <a:t>羅馬書</a:t>
            </a:r>
            <a:r>
              <a:rPr lang="en-US" altLang="zh-CN" sz="3600" b="1" dirty="0" smtClean="0">
                <a:ea typeface="黑体" panose="02010609060101010101" pitchFamily="49" charset="-122"/>
              </a:rPr>
              <a:t>Romans </a:t>
            </a:r>
            <a:r>
              <a:rPr lang="en-US" altLang="zh-CN" sz="3600" b="1" dirty="0">
                <a:ea typeface="黑体" panose="02010609060101010101" pitchFamily="49" charset="-122"/>
              </a:rPr>
              <a:t>12</a:t>
            </a:r>
            <a:r>
              <a:rPr lang="zh-CN" altLang="en-US" sz="3600" b="1" dirty="0">
                <a:ea typeface="黑体" panose="02010609060101010101" pitchFamily="49" charset="-122"/>
              </a:rPr>
              <a:t>：</a:t>
            </a:r>
            <a:r>
              <a:rPr lang="en-US" altLang="zh-CN" sz="3600" b="1" dirty="0">
                <a:ea typeface="黑体" panose="02010609060101010101" pitchFamily="49" charset="-122"/>
              </a:rPr>
              <a:t>12</a:t>
            </a:r>
            <a:r>
              <a:rPr lang="en-US" altLang="zh-CN" sz="3600" b="1" dirty="0" smtClean="0">
                <a:ea typeface="黑体" panose="02010609060101010101" pitchFamily="49" charset="-122"/>
              </a:rPr>
              <a:t>】</a:t>
            </a:r>
          </a:p>
          <a:p>
            <a:pPr algn="l" defTabSz="914400">
              <a:spcBef>
                <a:spcPct val="20000"/>
              </a:spcBef>
            </a:pPr>
            <a:r>
              <a:rPr lang="zh-CN" altLang="en-US" sz="3600" b="1" dirty="0" smtClean="0">
                <a:ea typeface="黑体" panose="02010609060101010101" pitchFamily="49" charset="-122"/>
              </a:rPr>
              <a:t>在指望中要喜樂，在患難中要忍耐，禱告要恒切。</a:t>
            </a:r>
          </a:p>
          <a:p>
            <a:pPr algn="l" defTabSz="914400">
              <a:spcBef>
                <a:spcPct val="20000"/>
              </a:spcBef>
            </a:pPr>
            <a:r>
              <a:rPr lang="en-US" altLang="zh-CN" sz="3600" b="1" dirty="0" smtClean="0">
                <a:ea typeface="黑体" panose="02010609060101010101" pitchFamily="49" charset="-122"/>
              </a:rPr>
              <a:t>rejoicing </a:t>
            </a:r>
            <a:r>
              <a:rPr lang="en-US" altLang="zh-CN" sz="3600" b="1" dirty="0">
                <a:ea typeface="黑体" panose="02010609060101010101" pitchFamily="49" charset="-122"/>
              </a:rPr>
              <a:t>in hope, patient in tribulation, continuing steadfastly in prayer;</a:t>
            </a:r>
          </a:p>
        </p:txBody>
      </p:sp>
    </p:spTree>
    <p:extLst>
      <p:ext uri="{BB962C8B-B14F-4D97-AF65-F5344CB8AC3E}">
        <p14:creationId xmlns:p14="http://schemas.microsoft.com/office/powerpoint/2010/main" val="211504309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副标题 2"/>
          <p:cNvSpPr>
            <a:spLocks noGrp="1"/>
          </p:cNvSpPr>
          <p:nvPr>
            <p:ph type="subTitle" idx="1"/>
          </p:nvPr>
        </p:nvSpPr>
        <p:spPr>
          <a:xfrm>
            <a:off x="0" y="0"/>
            <a:ext cx="9144000" cy="6857999"/>
          </a:xfrm>
        </p:spPr>
        <p:txBody>
          <a:bodyPr>
            <a:normAutofit/>
          </a:bodyPr>
          <a:lstStyle/>
          <a:p>
            <a:pPr algn="l"/>
            <a:r>
              <a:rPr lang="en-US" altLang="zh-CN" sz="4000" b="1" dirty="0">
                <a:ea typeface="黑体" panose="02010609060101010101" pitchFamily="49" charset="-122"/>
              </a:rPr>
              <a:t>【</a:t>
            </a:r>
            <a:r>
              <a:rPr lang="zh-CN" altLang="en-US" sz="4000" b="1" dirty="0">
                <a:ea typeface="黑体" panose="02010609060101010101" pitchFamily="49" charset="-122"/>
              </a:rPr>
              <a:t>路加福音</a:t>
            </a:r>
            <a:r>
              <a:rPr lang="en-US" altLang="zh-CN" sz="4000" b="1" dirty="0">
                <a:ea typeface="黑体" panose="02010609060101010101" pitchFamily="49" charset="-122"/>
              </a:rPr>
              <a:t>Luke 11</a:t>
            </a:r>
            <a:r>
              <a:rPr lang="zh-CN" altLang="en-US" sz="4000" b="1" dirty="0">
                <a:ea typeface="黑体" panose="02010609060101010101" pitchFamily="49" charset="-122"/>
              </a:rPr>
              <a:t>：</a:t>
            </a:r>
            <a:r>
              <a:rPr lang="en-US" altLang="zh-CN" sz="4000" b="1" dirty="0">
                <a:ea typeface="黑体" panose="02010609060101010101" pitchFamily="49" charset="-122"/>
              </a:rPr>
              <a:t>9-13】</a:t>
            </a:r>
          </a:p>
          <a:p>
            <a:pPr algn="l"/>
            <a:r>
              <a:rPr lang="en-US" altLang="zh-CN" sz="4000" b="1" dirty="0" smtClean="0">
                <a:ea typeface="黑体" panose="02010609060101010101" pitchFamily="49" charset="-122"/>
              </a:rPr>
              <a:t>9</a:t>
            </a:r>
            <a:r>
              <a:rPr lang="zh-CN" altLang="en-US" sz="4000" b="1" dirty="0" smtClean="0">
                <a:ea typeface="黑体" panose="02010609060101010101" pitchFamily="49" charset="-122"/>
              </a:rPr>
              <a:t>我又告訴你們：你們祈求，就給你們；尋找，就尋見；叩門，就給你們開門。</a:t>
            </a:r>
          </a:p>
          <a:p>
            <a:pPr algn="l"/>
            <a:r>
              <a:rPr lang="en-US" altLang="zh-CN" sz="4000" b="1" dirty="0" smtClean="0">
                <a:ea typeface="黑体" panose="02010609060101010101" pitchFamily="49" charset="-122"/>
              </a:rPr>
              <a:t>"</a:t>
            </a:r>
            <a:r>
              <a:rPr lang="en-US" altLang="zh-CN" sz="4000" b="1" dirty="0">
                <a:ea typeface="黑体" panose="02010609060101010101" pitchFamily="49" charset="-122"/>
              </a:rPr>
              <a:t>So I say to you, ask, and it will be given to you; seek, and you will find; knock, and it will be opened to you.</a:t>
            </a:r>
          </a:p>
          <a:p>
            <a:pPr algn="l"/>
            <a:r>
              <a:rPr lang="en-US" altLang="zh-CN" sz="4000" b="1" dirty="0" smtClean="0">
                <a:ea typeface="黑体" panose="02010609060101010101" pitchFamily="49" charset="-122"/>
              </a:rPr>
              <a:t>10</a:t>
            </a:r>
            <a:r>
              <a:rPr lang="zh-CN" altLang="en-US" sz="4000" b="1" dirty="0" smtClean="0">
                <a:ea typeface="黑体" panose="02010609060101010101" pitchFamily="49" charset="-122"/>
              </a:rPr>
              <a:t>因為凡祈求的，就得著；尋找的，就尋見；叩門的，就給他開門。</a:t>
            </a:r>
          </a:p>
          <a:p>
            <a:pPr algn="l"/>
            <a:r>
              <a:rPr lang="en-US" altLang="zh-CN" sz="4000" b="1" dirty="0" smtClean="0">
                <a:ea typeface="黑体" panose="02010609060101010101" pitchFamily="49" charset="-122"/>
              </a:rPr>
              <a:t>For </a:t>
            </a:r>
            <a:r>
              <a:rPr lang="en-US" altLang="zh-CN" sz="4000" b="1" dirty="0">
                <a:ea typeface="黑体" panose="02010609060101010101" pitchFamily="49" charset="-122"/>
              </a:rPr>
              <a:t>everyone who asks receives, and he who seeks finds, and to him who knocks it will be opened.</a:t>
            </a:r>
          </a:p>
        </p:txBody>
      </p:sp>
    </p:spTree>
    <p:extLst>
      <p:ext uri="{BB962C8B-B14F-4D97-AF65-F5344CB8AC3E}">
        <p14:creationId xmlns:p14="http://schemas.microsoft.com/office/powerpoint/2010/main" val="71398083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副标题 2"/>
          <p:cNvSpPr>
            <a:spLocks noGrp="1"/>
          </p:cNvSpPr>
          <p:nvPr>
            <p:ph type="subTitle" idx="1"/>
          </p:nvPr>
        </p:nvSpPr>
        <p:spPr>
          <a:xfrm>
            <a:off x="0" y="0"/>
            <a:ext cx="9144000" cy="6846993"/>
          </a:xfrm>
        </p:spPr>
        <p:txBody>
          <a:bodyPr>
            <a:normAutofit/>
          </a:bodyPr>
          <a:lstStyle/>
          <a:p>
            <a:pPr algn="l"/>
            <a:r>
              <a:rPr lang="en-US" altLang="zh-CN" sz="3600" b="1" dirty="0" smtClean="0">
                <a:ea typeface="黑体" panose="02010609060101010101" pitchFamily="49" charset="-122"/>
              </a:rPr>
              <a:t>11</a:t>
            </a:r>
            <a:r>
              <a:rPr lang="zh-CN" altLang="en-US" sz="3600" b="1" dirty="0" smtClean="0">
                <a:ea typeface="黑体" panose="02010609060101010101" pitchFamily="49" charset="-122"/>
              </a:rPr>
              <a:t>你們中間作父親的，誰有兒子求餅，反給他石頭呢？求魚，反拿蛇當魚給他呢？</a:t>
            </a:r>
          </a:p>
          <a:p>
            <a:pPr algn="l"/>
            <a:r>
              <a:rPr lang="en-US" altLang="zh-CN" sz="3600" b="1" dirty="0" smtClean="0">
                <a:ea typeface="黑体" panose="02010609060101010101" pitchFamily="49" charset="-122"/>
              </a:rPr>
              <a:t>If </a:t>
            </a:r>
            <a:r>
              <a:rPr lang="en-US" altLang="zh-CN" sz="3600" b="1" dirty="0">
                <a:ea typeface="黑体" panose="02010609060101010101" pitchFamily="49" charset="-122"/>
              </a:rPr>
              <a:t>a son asks for bread from any father among you, will he give him a stone? Or if he asks for a fish, will he give him a serpent instead of a fish?</a:t>
            </a:r>
          </a:p>
          <a:p>
            <a:pPr algn="l"/>
            <a:r>
              <a:rPr lang="en-US" altLang="zh-CN" sz="3600" b="1" dirty="0" smtClean="0">
                <a:ea typeface="黑体" panose="02010609060101010101" pitchFamily="49" charset="-122"/>
              </a:rPr>
              <a:t>12</a:t>
            </a:r>
            <a:r>
              <a:rPr lang="zh-CN" altLang="en-US" sz="3600" b="1" dirty="0" smtClean="0">
                <a:ea typeface="黑体" panose="02010609060101010101" pitchFamily="49" charset="-122"/>
              </a:rPr>
              <a:t>求雞蛋，反給他蠍子呢？</a:t>
            </a:r>
          </a:p>
          <a:p>
            <a:pPr algn="l"/>
            <a:r>
              <a:rPr lang="en-US" altLang="zh-CN" sz="3600" b="1" dirty="0" smtClean="0">
                <a:ea typeface="黑体" panose="02010609060101010101" pitchFamily="49" charset="-122"/>
              </a:rPr>
              <a:t>Or </a:t>
            </a:r>
            <a:r>
              <a:rPr lang="en-US" altLang="zh-CN" sz="3600" b="1" dirty="0">
                <a:ea typeface="黑体" panose="02010609060101010101" pitchFamily="49" charset="-122"/>
              </a:rPr>
              <a:t>if he asks for an egg, will he offer him a scorpion</a:t>
            </a:r>
            <a:r>
              <a:rPr lang="en-US" altLang="zh-CN" sz="3600" b="1" dirty="0" smtClean="0">
                <a:ea typeface="黑体" panose="02010609060101010101" pitchFamily="49" charset="-122"/>
              </a:rPr>
              <a:t>?</a:t>
            </a:r>
            <a:endParaRPr lang="en-US" altLang="zh-CN" sz="3600" b="1" dirty="0">
              <a:ea typeface="黑体" panose="02010609060101010101" pitchFamily="49" charset="-122"/>
            </a:endParaRPr>
          </a:p>
        </p:txBody>
      </p:sp>
    </p:spTree>
    <p:extLst>
      <p:ext uri="{BB962C8B-B14F-4D97-AF65-F5344CB8AC3E}">
        <p14:creationId xmlns:p14="http://schemas.microsoft.com/office/powerpoint/2010/main" val="59084629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副标题 2"/>
          <p:cNvSpPr>
            <a:spLocks noGrp="1"/>
          </p:cNvSpPr>
          <p:nvPr>
            <p:ph type="subTitle" idx="1"/>
          </p:nvPr>
        </p:nvSpPr>
        <p:spPr>
          <a:xfrm>
            <a:off x="0" y="0"/>
            <a:ext cx="9144000" cy="6858000"/>
          </a:xfrm>
        </p:spPr>
        <p:txBody>
          <a:bodyPr>
            <a:normAutofit/>
          </a:bodyPr>
          <a:lstStyle/>
          <a:p>
            <a:pPr algn="l"/>
            <a:r>
              <a:rPr lang="en-US" altLang="zh-CN" sz="3600" b="1" dirty="0" smtClean="0">
                <a:ea typeface="黑体" panose="02010609060101010101" pitchFamily="49" charset="-122"/>
              </a:rPr>
              <a:t>13</a:t>
            </a:r>
            <a:r>
              <a:rPr lang="zh-CN" altLang="en-US" sz="3600" b="1" dirty="0" smtClean="0">
                <a:ea typeface="黑体" panose="02010609060101010101" pitchFamily="49" charset="-122"/>
              </a:rPr>
              <a:t>你們雖然不好，尚且知道拿好東西給兒女，何況天父，豈不更將聖靈給求他的人嗎？”</a:t>
            </a:r>
          </a:p>
          <a:p>
            <a:pPr algn="l"/>
            <a:r>
              <a:rPr lang="en-US" altLang="zh-CN" sz="3600" b="1" dirty="0" smtClean="0">
                <a:ea typeface="黑体" panose="02010609060101010101" pitchFamily="49" charset="-122"/>
              </a:rPr>
              <a:t>If </a:t>
            </a:r>
            <a:r>
              <a:rPr lang="en-US" altLang="zh-CN" sz="3600" b="1" dirty="0">
                <a:ea typeface="黑体" panose="02010609060101010101" pitchFamily="49" charset="-122"/>
              </a:rPr>
              <a:t>you then, being evil, know how to give good gifts to your children, how much more will your heavenly Father give the Holy Spirit to those who ask Him!"</a:t>
            </a:r>
          </a:p>
        </p:txBody>
      </p:sp>
    </p:spTree>
    <p:extLst>
      <p:ext uri="{BB962C8B-B14F-4D97-AF65-F5344CB8AC3E}">
        <p14:creationId xmlns:p14="http://schemas.microsoft.com/office/powerpoint/2010/main" val="412708806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副标题 2"/>
          <p:cNvSpPr>
            <a:spLocks noGrp="1"/>
          </p:cNvSpPr>
          <p:nvPr>
            <p:ph type="subTitle" idx="1"/>
          </p:nvPr>
        </p:nvSpPr>
        <p:spPr>
          <a:xfrm>
            <a:off x="0" y="0"/>
            <a:ext cx="9144000" cy="6858000"/>
          </a:xfrm>
        </p:spPr>
        <p:txBody>
          <a:bodyPr>
            <a:normAutofit/>
          </a:bodyPr>
          <a:lstStyle/>
          <a:p>
            <a:pPr algn="l"/>
            <a:r>
              <a:rPr lang="en-US" altLang="zh-CN" sz="3600" b="1" dirty="0">
                <a:ea typeface="黑体" panose="02010609060101010101" pitchFamily="49" charset="-122"/>
              </a:rPr>
              <a:t>【</a:t>
            </a:r>
            <a:r>
              <a:rPr lang="zh-CN" altLang="en-US" sz="3600" b="1" dirty="0">
                <a:ea typeface="黑体" panose="02010609060101010101" pitchFamily="49" charset="-122"/>
              </a:rPr>
              <a:t>路加福音</a:t>
            </a:r>
            <a:r>
              <a:rPr lang="en-US" altLang="zh-CN" sz="3600" b="1" dirty="0">
                <a:ea typeface="黑体" panose="02010609060101010101" pitchFamily="49" charset="-122"/>
              </a:rPr>
              <a:t>Luke 11:5-9】</a:t>
            </a:r>
          </a:p>
          <a:p>
            <a:pPr algn="l"/>
            <a:r>
              <a:rPr lang="en-US" altLang="zh-CN" sz="3600" b="1" dirty="0" smtClean="0">
                <a:ea typeface="黑体" panose="02010609060101010101" pitchFamily="49" charset="-122"/>
              </a:rPr>
              <a:t>5</a:t>
            </a:r>
            <a:r>
              <a:rPr lang="zh-CN" altLang="en-US" sz="3600" b="1" dirty="0" smtClean="0">
                <a:ea typeface="黑体" panose="02010609060101010101" pitchFamily="49" charset="-122"/>
              </a:rPr>
              <a:t>耶穌又說：“你們中間誰有一個朋友半夜到他那裡去說：‘朋友，請借給我三個餅，</a:t>
            </a:r>
          </a:p>
          <a:p>
            <a:pPr algn="l"/>
            <a:r>
              <a:rPr lang="en-US" altLang="zh-CN" sz="3600" b="1" dirty="0" smtClean="0">
                <a:ea typeface="黑体" panose="02010609060101010101" pitchFamily="49" charset="-122"/>
              </a:rPr>
              <a:t>And </a:t>
            </a:r>
            <a:r>
              <a:rPr lang="en-US" altLang="zh-CN" sz="3600" b="1" dirty="0">
                <a:ea typeface="黑体" panose="02010609060101010101" pitchFamily="49" charset="-122"/>
              </a:rPr>
              <a:t>He said to them, "Which of you shall have a friend, and go to him at midnight and say to him, "Friend, lend me three loaves;</a:t>
            </a:r>
          </a:p>
          <a:p>
            <a:pPr algn="l"/>
            <a:r>
              <a:rPr lang="en-US" altLang="zh-CN" sz="3600" b="1" dirty="0" smtClean="0">
                <a:ea typeface="黑体" panose="02010609060101010101" pitchFamily="49" charset="-122"/>
              </a:rPr>
              <a:t>6</a:t>
            </a:r>
            <a:r>
              <a:rPr lang="zh-CN" altLang="en-US" sz="3600" b="1" dirty="0" smtClean="0">
                <a:ea typeface="黑体" panose="02010609060101010101" pitchFamily="49" charset="-122"/>
              </a:rPr>
              <a:t>因為我有一個朋友行路，來到我這裡，我沒有什麼給他擺上。’ </a:t>
            </a:r>
          </a:p>
          <a:p>
            <a:pPr algn="l"/>
            <a:r>
              <a:rPr lang="en-US" altLang="zh-CN" sz="3600" b="1" dirty="0" smtClean="0">
                <a:ea typeface="黑体" panose="02010609060101010101" pitchFamily="49" charset="-122"/>
              </a:rPr>
              <a:t>for </a:t>
            </a:r>
            <a:r>
              <a:rPr lang="en-US" altLang="zh-CN" sz="3600" b="1" dirty="0">
                <a:ea typeface="黑体" panose="02010609060101010101" pitchFamily="49" charset="-122"/>
              </a:rPr>
              <a:t>a friend of mine has come to me on his journey, and I have nothing to set before him';</a:t>
            </a:r>
          </a:p>
        </p:txBody>
      </p:sp>
    </p:spTree>
    <p:extLst>
      <p:ext uri="{BB962C8B-B14F-4D97-AF65-F5344CB8AC3E}">
        <p14:creationId xmlns:p14="http://schemas.microsoft.com/office/powerpoint/2010/main" val="57282796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副标题 2"/>
          <p:cNvSpPr>
            <a:spLocks noGrp="1"/>
          </p:cNvSpPr>
          <p:nvPr>
            <p:ph type="subTitle" idx="1"/>
          </p:nvPr>
        </p:nvSpPr>
        <p:spPr>
          <a:xfrm>
            <a:off x="0" y="0"/>
            <a:ext cx="9144000" cy="6858000"/>
          </a:xfrm>
        </p:spPr>
        <p:txBody>
          <a:bodyPr>
            <a:normAutofit lnSpcReduction="10000"/>
          </a:bodyPr>
          <a:lstStyle/>
          <a:p>
            <a:pPr algn="l"/>
            <a:r>
              <a:rPr lang="en-US" altLang="zh-CN" sz="3600" b="1" dirty="0" smtClean="0">
                <a:ea typeface="黑体" panose="02010609060101010101" pitchFamily="49" charset="-122"/>
              </a:rPr>
              <a:t>7</a:t>
            </a:r>
            <a:r>
              <a:rPr lang="zh-CN" altLang="en-US" sz="3600" b="1" dirty="0" smtClean="0">
                <a:ea typeface="黑体" panose="02010609060101010101" pitchFamily="49" charset="-122"/>
              </a:rPr>
              <a:t>那人在裡面回答說：‘不要攪擾我，門已經關閉，孩子們也同我在床上了，我不能起來給你。’</a:t>
            </a:r>
          </a:p>
          <a:p>
            <a:pPr algn="l"/>
            <a:r>
              <a:rPr lang="en-US" altLang="zh-CN" sz="3600" b="1" dirty="0" smtClean="0">
                <a:ea typeface="黑体" panose="02010609060101010101" pitchFamily="49" charset="-122"/>
              </a:rPr>
              <a:t>and </a:t>
            </a:r>
            <a:r>
              <a:rPr lang="en-US" altLang="zh-CN" sz="3600" b="1" dirty="0">
                <a:ea typeface="黑体" panose="02010609060101010101" pitchFamily="49" charset="-122"/>
              </a:rPr>
              <a:t>he will answer from within and say, "Do not trouble me; the door is now shut, and my children are with me in bed; I cannot rise and give to you'?</a:t>
            </a:r>
          </a:p>
          <a:p>
            <a:pPr algn="l"/>
            <a:r>
              <a:rPr lang="en-US" altLang="zh-CN" sz="3600" b="1" dirty="0" smtClean="0">
                <a:ea typeface="黑体" panose="02010609060101010101" pitchFamily="49" charset="-122"/>
              </a:rPr>
              <a:t>8</a:t>
            </a:r>
            <a:r>
              <a:rPr lang="zh-CN" altLang="en-US" sz="3600" b="1" dirty="0" smtClean="0">
                <a:ea typeface="黑体" panose="02010609060101010101" pitchFamily="49" charset="-122"/>
              </a:rPr>
              <a:t>我告訴你們：雖不因他是朋友起來給他，但因他情詞迫切的直求，就必起來照他所需用的給他。</a:t>
            </a:r>
          </a:p>
          <a:p>
            <a:pPr algn="l"/>
            <a:r>
              <a:rPr lang="en-US" altLang="zh-CN" sz="3600" b="1" dirty="0" smtClean="0">
                <a:ea typeface="黑体" panose="02010609060101010101" pitchFamily="49" charset="-122"/>
              </a:rPr>
              <a:t>I </a:t>
            </a:r>
            <a:r>
              <a:rPr lang="en-US" altLang="zh-CN" sz="3600" b="1" dirty="0">
                <a:ea typeface="黑体" panose="02010609060101010101" pitchFamily="49" charset="-122"/>
              </a:rPr>
              <a:t>say to you, though he will not rise and give to him because he is his friend, yet because of his persistence he will rise and give him as many as he needs</a:t>
            </a:r>
            <a:r>
              <a:rPr lang="en-US" altLang="zh-CN" sz="3600" b="1" dirty="0" smtClean="0">
                <a:ea typeface="黑体" panose="02010609060101010101" pitchFamily="49" charset="-122"/>
              </a:rPr>
              <a:t>.</a:t>
            </a:r>
            <a:endParaRPr lang="en-US" altLang="zh-CN" sz="3600" b="1" dirty="0">
              <a:ea typeface="黑体" panose="02010609060101010101" pitchFamily="49" charset="-122"/>
            </a:endParaRPr>
          </a:p>
        </p:txBody>
      </p:sp>
    </p:spTree>
    <p:extLst>
      <p:ext uri="{BB962C8B-B14F-4D97-AF65-F5344CB8AC3E}">
        <p14:creationId xmlns:p14="http://schemas.microsoft.com/office/powerpoint/2010/main" val="346448647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副标题 2"/>
          <p:cNvSpPr>
            <a:spLocks noGrp="1"/>
          </p:cNvSpPr>
          <p:nvPr>
            <p:ph type="subTitle" idx="1"/>
          </p:nvPr>
        </p:nvSpPr>
        <p:spPr>
          <a:xfrm>
            <a:off x="0" y="0"/>
            <a:ext cx="9144000" cy="6858000"/>
          </a:xfrm>
        </p:spPr>
        <p:txBody>
          <a:bodyPr>
            <a:normAutofit/>
          </a:bodyPr>
          <a:lstStyle/>
          <a:p>
            <a:pPr algn="l"/>
            <a:r>
              <a:rPr lang="en-US" altLang="zh-CN" sz="3600" b="1" dirty="0" smtClean="0">
                <a:ea typeface="黑体" panose="02010609060101010101" pitchFamily="49" charset="-122"/>
              </a:rPr>
              <a:t>9</a:t>
            </a:r>
            <a:r>
              <a:rPr lang="zh-CN" altLang="en-US" sz="3600" b="1" dirty="0" smtClean="0">
                <a:ea typeface="黑体" panose="02010609060101010101" pitchFamily="49" charset="-122"/>
              </a:rPr>
              <a:t>我又告訴你們：你們祈求，就給你們；尋找，就尋見；叩門，就給你們開門。</a:t>
            </a:r>
          </a:p>
          <a:p>
            <a:pPr algn="l"/>
            <a:r>
              <a:rPr lang="en-US" altLang="zh-CN" sz="3600" b="1" dirty="0" smtClean="0">
                <a:ea typeface="黑体" panose="02010609060101010101" pitchFamily="49" charset="-122"/>
              </a:rPr>
              <a:t>"</a:t>
            </a:r>
            <a:r>
              <a:rPr lang="en-US" altLang="zh-CN" sz="3600" b="1" dirty="0">
                <a:ea typeface="黑体" panose="02010609060101010101" pitchFamily="49" charset="-122"/>
              </a:rPr>
              <a:t>So I say to you, ask, and it will be given to you; seek, and you will find; knock, and it will be opened to you.</a:t>
            </a:r>
          </a:p>
        </p:txBody>
      </p:sp>
    </p:spTree>
    <p:extLst>
      <p:ext uri="{BB962C8B-B14F-4D97-AF65-F5344CB8AC3E}">
        <p14:creationId xmlns:p14="http://schemas.microsoft.com/office/powerpoint/2010/main" val="1852706424"/>
      </p:ext>
    </p:extLst>
  </p:cSld>
  <p:clrMapOvr>
    <a:masterClrMapping/>
  </p:clrMapOvr>
</p:sld>
</file>

<file path=ppt/theme/theme1.xml><?xml version="1.0" encoding="utf-8"?>
<a:theme xmlns:a="http://schemas.openxmlformats.org/drawingml/2006/main" name="1_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3002</TotalTime>
  <Words>2299</Words>
  <Application>Microsoft Office PowerPoint</Application>
  <PresentationFormat>全屏显示(4:3)</PresentationFormat>
  <Paragraphs>129</Paragraphs>
  <Slides>25</Slides>
  <Notes>25</Notes>
  <HiddenSlides>0</HiddenSlides>
  <MMClips>0</MMClips>
  <ScaleCrop>false</ScaleCrop>
  <HeadingPairs>
    <vt:vector size="6" baseType="variant">
      <vt:variant>
        <vt:lpstr>已用的字体</vt:lpstr>
      </vt:variant>
      <vt:variant>
        <vt:i4>6</vt:i4>
      </vt:variant>
      <vt:variant>
        <vt:lpstr>主题</vt:lpstr>
      </vt:variant>
      <vt:variant>
        <vt:i4>1</vt:i4>
      </vt:variant>
      <vt:variant>
        <vt:lpstr>幻灯片标题</vt:lpstr>
      </vt:variant>
      <vt:variant>
        <vt:i4>25</vt:i4>
      </vt:variant>
    </vt:vector>
  </HeadingPairs>
  <TitlesOfParts>
    <vt:vector size="32" baseType="lpstr">
      <vt:lpstr>新細明體</vt:lpstr>
      <vt:lpstr>黑体</vt:lpstr>
      <vt:lpstr>宋体</vt:lpstr>
      <vt:lpstr>Arial</vt:lpstr>
      <vt:lpstr>Calibri</vt:lpstr>
      <vt:lpstr>Calibri Light</vt:lpstr>
      <vt:lpstr>1_Office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幻灯片 1</dc:title>
  <dc:creator>Windows 用户</dc:creator>
  <cp:lastModifiedBy>Barnabas Feng</cp:lastModifiedBy>
  <cp:revision>305</cp:revision>
  <dcterms:created xsi:type="dcterms:W3CDTF">2014-02-25T17:54:08Z</dcterms:created>
  <dcterms:modified xsi:type="dcterms:W3CDTF">2016-09-04T05:19:35Z</dcterms:modified>
</cp:coreProperties>
</file>