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9"/>
  </p:notesMasterIdLst>
  <p:handoutMasterIdLst>
    <p:handoutMasterId r:id="rId20"/>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 id="422" r:id="rId16"/>
    <p:sldId id="423" r:id="rId17"/>
    <p:sldId id="424"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2016/9/10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2016/9/10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6114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805378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2823630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2016/9/10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2016/9/10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2016/9/10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2016/9/10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2016/9/10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2016/9/10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2016/9/10</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2016/9/10</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2016/9/10</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2016/9/10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2016/9/10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2016/9/10</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7-12】</a:t>
            </a:r>
          </a:p>
          <a:p>
            <a:pPr algn="l"/>
            <a:r>
              <a:rPr lang="en-US" altLang="zh-CN" sz="3600" b="1" dirty="0">
                <a:ea typeface="黑体" panose="02010609060101010101" pitchFamily="49" charset="-122"/>
              </a:rPr>
              <a:t>7</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你們祈求，就給你們；尋找，就尋見；叩門，就給你們開門。</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Ask, and it will be given to you; seek, and you will find; knock, and it will be opened to you.</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因為凡祈求的，就得著；尋找的，就尋見；叩門的，就給他開門。</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everyone who asks receives, and he who seeks finds, and to him who knocks it will be opened.</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26】</a:t>
            </a:r>
          </a:p>
          <a:p>
            <a:pPr algn="l"/>
            <a:r>
              <a:rPr lang="zh-CN" altLang="en-US" sz="3600" b="1" dirty="0" smtClean="0">
                <a:ea typeface="黑体" panose="02010609060101010101" pitchFamily="49" charset="-122"/>
              </a:rPr>
              <a:t>但保惠師，就是父因我的名所要差來的聖靈，他要將一切的事指教你們，並且要叫你們想起我對你們所說的一切話。</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the Helper, the Holy Spirit, whom the Father will send in My name, He will teach you all things, and bring to your remembrance all things that I said to you.</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你們若順從肉體活著必要死，若靠著聖靈治死身體的惡行必要活著。</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if you live according to the flesh you will die; but if by the Spirit you put to death the deeds of the body, you will live.</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因為凡被　神的靈引導的，都是　神的兒子。</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as many as are led by the Spirit of God, these are sons of God.</a:t>
            </a: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16</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只等真理的聖靈來了，他要引導你們明白（原文作“進入”）一切的真理，因為他不是憑自己說的，乃是把他所聽見的都說出來，並要把將來的事告訴你們。</a:t>
            </a:r>
          </a:p>
          <a:p>
            <a:pPr algn="l"/>
            <a:r>
              <a:rPr lang="en-US" altLang="zh-CN" sz="3600" b="1" dirty="0" smtClean="0">
                <a:ea typeface="黑体" panose="02010609060101010101" pitchFamily="49" charset="-122"/>
              </a:rPr>
              <a:t>However</a:t>
            </a:r>
            <a:r>
              <a:rPr lang="en-US" altLang="zh-CN" sz="3600" b="1" dirty="0">
                <a:ea typeface="黑体" panose="02010609060101010101" pitchFamily="49" charset="-122"/>
              </a:rPr>
              <a:t>, when He, the Spirit of truth, has come, He will guide you into all truth; for He will not speak on His own authority, but whatever He hears He will speak; and He will tell you things to come.</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他要榮耀我，因為他要將受於我的告訴你們。</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will glorify Me, for He will take of what is Mine and declare it to you.</a:t>
            </a: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14】</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因為凡被　神的靈引導的，都是　神的兒子。</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as many as are led by the Spirit of God, these are sons of God.</a:t>
            </a: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5:13-14】</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凡只能吃奶的，都不熟練仁義的道理，因為他是嬰孩。</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everyone who partakes only of milk is unskilled in the word of righteousness, for he is a babe.</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惟獨長大成人的才能吃乾糧，他們的心竅習練得通達，就能分辨好歹了。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solid food belongs to those who are of full age, that is, those who by reason of use have their senses exercised to discern both good and evil.</a:t>
            </a:r>
          </a:p>
        </p:txBody>
      </p:sp>
    </p:spTree>
    <p:extLst>
      <p:ext uri="{BB962C8B-B14F-4D97-AF65-F5344CB8AC3E}">
        <p14:creationId xmlns:p14="http://schemas.microsoft.com/office/powerpoint/2010/main" val="58132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10-12】</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為義受逼迫的人有福了，因為天國是他們的。</a:t>
            </a:r>
          </a:p>
          <a:p>
            <a:pPr algn="l"/>
            <a:r>
              <a:rPr lang="en-US" altLang="zh-CN" sz="3600" b="1" dirty="0" smtClean="0">
                <a:ea typeface="黑体" panose="02010609060101010101" pitchFamily="49" charset="-122"/>
              </a:rPr>
              <a:t>Blessed </a:t>
            </a:r>
            <a:r>
              <a:rPr lang="en-US" altLang="zh-CN" sz="3600" b="1" dirty="0">
                <a:ea typeface="黑体" panose="02010609060101010101" pitchFamily="49" charset="-122"/>
              </a:rPr>
              <a:t>are those who are persecuted for righteousness' sake, For theirs is the kingdom of heaven.</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人若因我辱駡你們，逼迫你們，捏造各樣壞話譭謗你們，你們就有福了。</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Blessed are you when they revile and persecute you, and say all kinds of evil against you falsely for My sake.</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應當歡喜快樂，因為你們在天上的賞賜是大的。在你們以前的先知，人也是這樣逼迫他們。”</a:t>
            </a:r>
          </a:p>
          <a:p>
            <a:pPr algn="l"/>
            <a:r>
              <a:rPr lang="en-US" altLang="zh-CN" sz="3600" b="1" dirty="0" smtClean="0">
                <a:ea typeface="黑体" panose="02010609060101010101" pitchFamily="49" charset="-122"/>
              </a:rPr>
              <a:t>Rejoice </a:t>
            </a:r>
            <a:r>
              <a:rPr lang="en-US" altLang="zh-CN" sz="3600" b="1" dirty="0">
                <a:ea typeface="黑体" panose="02010609060101010101" pitchFamily="49" charset="-122"/>
              </a:rPr>
              <a:t>and be exceedingly glad, for great is your reward in heaven, for so they persecuted the prophets who were before you.</a:t>
            </a:r>
          </a:p>
        </p:txBody>
      </p:sp>
    </p:spTree>
    <p:extLst>
      <p:ext uri="{BB962C8B-B14F-4D97-AF65-F5344CB8AC3E}">
        <p14:creationId xmlns:p14="http://schemas.microsoft.com/office/powerpoint/2010/main" val="3534695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3</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不但如此，凡立志在基督耶穌裡敬虔度日的，也都要受逼迫。</a:t>
            </a:r>
          </a:p>
          <a:p>
            <a:pPr algn="l"/>
            <a:r>
              <a:rPr lang="en-US" altLang="zh-CN" sz="3600" b="1" dirty="0" smtClean="0">
                <a:ea typeface="黑体" panose="02010609060101010101" pitchFamily="49" charset="-122"/>
              </a:rPr>
              <a:t>Yes</a:t>
            </a:r>
            <a:r>
              <a:rPr lang="en-US" altLang="zh-CN" sz="3600" b="1" dirty="0">
                <a:ea typeface="黑体" panose="02010609060101010101" pitchFamily="49" charset="-122"/>
              </a:rPr>
              <a:t>, and all who desire to live godly in Christ Jesus will suffer persecution.</a:t>
            </a:r>
          </a:p>
        </p:txBody>
      </p:sp>
    </p:spTree>
    <p:extLst>
      <p:ext uri="{BB962C8B-B14F-4D97-AF65-F5344CB8AC3E}">
        <p14:creationId xmlns:p14="http://schemas.microsoft.com/office/powerpoint/2010/main" val="1550295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smtClean="0">
                <a:ea typeface="黑体" panose="02010609060101010101" pitchFamily="49" charset="-122"/>
              </a:rPr>
              <a:t>12a】</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所以，無論何事，你們願意人怎樣待你們，你們也要怎樣待人</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Therefore</a:t>
            </a:r>
            <a:r>
              <a:rPr lang="en-US" altLang="zh-CN" sz="3600" b="1" dirty="0">
                <a:ea typeface="黑体" panose="02010609060101010101" pitchFamily="49" charset="-122"/>
              </a:rPr>
              <a:t>, whatever you want men to do to you, do also to </a:t>
            </a:r>
            <a:r>
              <a:rPr lang="en-US" altLang="zh-CN" sz="3600" b="1" dirty="0" smtClean="0">
                <a:ea typeface="黑体" panose="02010609060101010101" pitchFamily="49" charset="-122"/>
              </a:rPr>
              <a:t>them….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5178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你們中間誰有兒子求餅，反給他石頭呢？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what man is there among you who, if his son asks for bread, will give him a stone?</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求魚，反給他蛇呢？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if he asks for a fish, will he give him a serpent?</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你們雖然不好，尚且知道拿好東西給兒女，何況你們在天上的父，豈不更把好東西給求他的人嗎？</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Father who is in heaven give good things to those who ask Him!</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所以，無論何事，你們願意人怎樣待你們，你們也要怎樣待人，因為這就是律法和先知的道理。” </a:t>
            </a:r>
          </a:p>
          <a:p>
            <a:pPr algn="l" defTabSz="914400">
              <a:spcBef>
                <a:spcPct val="20000"/>
              </a:spcBef>
            </a:pPr>
            <a:r>
              <a:rPr lang="en-US" altLang="zh-CN" sz="3600" b="1" dirty="0" smtClean="0">
                <a:ea typeface="黑体" panose="02010609060101010101" pitchFamily="49" charset="-122"/>
              </a:rPr>
              <a:t>Therefore</a:t>
            </a:r>
            <a:r>
              <a:rPr lang="en-US" altLang="zh-CN" sz="3600" b="1" dirty="0">
                <a:ea typeface="黑体" panose="02010609060101010101" pitchFamily="49" charset="-122"/>
              </a:rPr>
              <a:t>, whatever you want men to do to you, do also to them, for this is the Law and the Prophets.</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4000" b="1" dirty="0">
                <a:ea typeface="黑体" panose="02010609060101010101" pitchFamily="49" charset="-122"/>
              </a:rPr>
              <a:t>【</a:t>
            </a:r>
            <a:r>
              <a:rPr lang="zh-CN" altLang="en-US" sz="4000" b="1" dirty="0">
                <a:ea typeface="黑体" panose="02010609060101010101" pitchFamily="49" charset="-122"/>
              </a:rPr>
              <a:t>路加福音</a:t>
            </a:r>
            <a:r>
              <a:rPr lang="en-US" altLang="zh-CN" sz="4000" b="1" dirty="0">
                <a:ea typeface="黑体" panose="02010609060101010101" pitchFamily="49" charset="-122"/>
              </a:rPr>
              <a:t>Luke 11</a:t>
            </a:r>
            <a:r>
              <a:rPr lang="zh-CN" altLang="en-US" sz="4000" b="1" dirty="0">
                <a:ea typeface="黑体" panose="02010609060101010101" pitchFamily="49" charset="-122"/>
              </a:rPr>
              <a:t>：</a:t>
            </a:r>
            <a:r>
              <a:rPr lang="en-US" altLang="zh-CN" sz="4000" b="1" dirty="0">
                <a:ea typeface="黑体" panose="02010609060101010101" pitchFamily="49" charset="-122"/>
              </a:rPr>
              <a:t>9-13】</a:t>
            </a:r>
          </a:p>
          <a:p>
            <a:pPr algn="l"/>
            <a:r>
              <a:rPr lang="en-US" altLang="zh-CN" sz="4000" b="1" dirty="0" smtClean="0">
                <a:ea typeface="黑体" panose="02010609060101010101" pitchFamily="49" charset="-122"/>
              </a:rPr>
              <a:t>9</a:t>
            </a:r>
            <a:r>
              <a:rPr lang="zh-CN" altLang="en-US" sz="4000" b="1" dirty="0" smtClean="0">
                <a:ea typeface="黑体" panose="02010609060101010101" pitchFamily="49" charset="-122"/>
              </a:rPr>
              <a:t>我又告訴你們：你們祈求，就給你們；尋找，就尋見；叩門，就給你們開門。</a:t>
            </a:r>
          </a:p>
          <a:p>
            <a:pPr algn="l"/>
            <a:r>
              <a:rPr lang="en-US" altLang="zh-CN" sz="4000" b="1" dirty="0" smtClean="0">
                <a:ea typeface="黑体" panose="02010609060101010101" pitchFamily="49" charset="-122"/>
              </a:rPr>
              <a:t>"</a:t>
            </a:r>
            <a:r>
              <a:rPr lang="en-US" altLang="zh-CN" sz="4000" b="1" dirty="0">
                <a:ea typeface="黑体" panose="02010609060101010101" pitchFamily="49" charset="-122"/>
              </a:rPr>
              <a:t>So I say to you, ask, and it will be given to you; seek, and you will find; knock, and it will be opened to you.</a:t>
            </a:r>
          </a:p>
          <a:p>
            <a:pPr algn="l"/>
            <a:r>
              <a:rPr lang="en-US" altLang="zh-CN" sz="4000" b="1" dirty="0" smtClean="0">
                <a:ea typeface="黑体" panose="02010609060101010101" pitchFamily="49" charset="-122"/>
              </a:rPr>
              <a:t>10</a:t>
            </a:r>
            <a:r>
              <a:rPr lang="zh-CN" altLang="en-US" sz="4000" b="1" dirty="0" smtClean="0">
                <a:ea typeface="黑体" panose="02010609060101010101" pitchFamily="49" charset="-122"/>
              </a:rPr>
              <a:t>因為凡祈求的，就得著；尋找的，就尋見；叩門的，就給他開門。</a:t>
            </a:r>
          </a:p>
          <a:p>
            <a:pPr algn="l"/>
            <a:r>
              <a:rPr lang="en-US" altLang="zh-CN" sz="4000" b="1" dirty="0" smtClean="0">
                <a:ea typeface="黑体" panose="02010609060101010101" pitchFamily="49" charset="-122"/>
              </a:rPr>
              <a:t>For </a:t>
            </a:r>
            <a:r>
              <a:rPr lang="en-US" altLang="zh-CN" sz="4000" b="1" dirty="0">
                <a:ea typeface="黑体" panose="02010609060101010101" pitchFamily="49" charset="-122"/>
              </a:rPr>
              <a:t>everyone who asks receives, and he who seeks finds, and to him who knocks it will be opened.</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你們中間作父親的，誰有兒子求餅，反給他石頭呢？求魚，反拿蛇當魚給他呢？</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a son asks for bread from any father among you, will he give him a stone? Or if he asks for a fish, will he give him a serpent instead of a fish?</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求雞蛋，反給他蠍子呢？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if he asks for an egg, will he offer him a scorpion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你們雖然不好，尚且知道拿好東西給兒女，何況天父，豈不更將聖靈給求他的人嗎？”</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heavenly Father give the Holy Spirit to those who ask Him!"</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使徒行傳</a:t>
            </a:r>
            <a:r>
              <a:rPr lang="en-US" altLang="zh-CN" sz="3600" b="1" dirty="0" smtClean="0">
                <a:ea typeface="黑体" panose="02010609060101010101" pitchFamily="49" charset="-122"/>
              </a:rPr>
              <a:t>Acts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18-21】</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西門看見使徒按手，便有聖靈賜下，就拿錢給使徒，</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Simon saw that the Spirit was given at the laying on of the apostles' hands, he offered them money</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說：“把這權柄也給我，叫我手按著誰，誰就可以受聖靈。”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said, "Give me also this ability so that everyone on whom I lay my hands may receive the Holy Spirit."</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彼得說：“你的銀子和你一同滅亡吧！因你想　神的恩賜是可以用錢買的。</a:t>
            </a:r>
          </a:p>
          <a:p>
            <a:pPr algn="l"/>
            <a:r>
              <a:rPr lang="en-US" altLang="zh-CN" sz="3600" b="1" dirty="0" smtClean="0">
                <a:ea typeface="黑体" panose="02010609060101010101" pitchFamily="49" charset="-122"/>
              </a:rPr>
              <a:t>Peter </a:t>
            </a:r>
            <a:r>
              <a:rPr lang="en-US" altLang="zh-CN" sz="3600" b="1" dirty="0">
                <a:ea typeface="黑体" panose="02010609060101010101" pitchFamily="49" charset="-122"/>
              </a:rPr>
              <a:t>answered: "May your money perish with you, because you thought you could buy the gift of God with money!</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你在這道上無分無關，因為在　神面前，你的心不正。</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have no part or share in this ministry, because your heart is not right before God.</a:t>
            </a: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16</a:t>
            </a:r>
            <a:r>
              <a:rPr lang="zh-CN" altLang="en-US" sz="3600" b="1" dirty="0">
                <a:ea typeface="黑体" panose="02010609060101010101" pitchFamily="49" charset="-122"/>
              </a:rPr>
              <a:t>：</a:t>
            </a:r>
            <a:r>
              <a:rPr lang="en-US" altLang="zh-CN" sz="3600" b="1" dirty="0">
                <a:ea typeface="黑体" panose="02010609060101010101" pitchFamily="49" charset="-122"/>
              </a:rPr>
              <a:t>7-8】</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然而我將真情告訴你們，我去是與你們有益的。我若不去，保惠師就不到你們這裡來；我若去，就差他來。</a:t>
            </a:r>
          </a:p>
          <a:p>
            <a:pPr algn="l"/>
            <a:r>
              <a:rPr lang="en-US" altLang="zh-CN" sz="3600" b="1" dirty="0" smtClean="0">
                <a:ea typeface="黑体" panose="02010609060101010101" pitchFamily="49" charset="-122"/>
              </a:rPr>
              <a:t>Nevertheless </a:t>
            </a:r>
            <a:r>
              <a:rPr lang="en-US" altLang="zh-CN" sz="3600" b="1" dirty="0">
                <a:ea typeface="黑体" panose="02010609060101010101" pitchFamily="49" charset="-122"/>
              </a:rPr>
              <a:t>I tell you the truth. It is to your advantage that I go away; for if I do not go away, the Helper will not come to you; but if I depart, I will send Him to you.</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他既來了，就要叫世人為罪、為義、為審判，自己責備自己。</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has come, He will convict the world of sin, and of righteousness, and of judgment:</a:t>
            </a: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3011</TotalTime>
  <Words>1612</Words>
  <Application>Microsoft Office PowerPoint</Application>
  <PresentationFormat>全屏显示(4:3)</PresentationFormat>
  <Paragraphs>89</Paragraphs>
  <Slides>17</Slides>
  <Notes>17</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306</cp:revision>
  <dcterms:created xsi:type="dcterms:W3CDTF">2014-02-25T17:54:08Z</dcterms:created>
  <dcterms:modified xsi:type="dcterms:W3CDTF">2016-09-11T05:55:20Z</dcterms:modified>
</cp:coreProperties>
</file>