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72" r:id="rId1"/>
  </p:sldMasterIdLst>
  <p:notesMasterIdLst>
    <p:notesMasterId r:id="rId11"/>
  </p:notesMasterIdLst>
  <p:handoutMasterIdLst>
    <p:handoutMasterId r:id="rId12"/>
  </p:handoutMasterIdLst>
  <p:sldIdLst>
    <p:sldId id="399" r:id="rId2"/>
    <p:sldId id="387" r:id="rId3"/>
    <p:sldId id="375" r:id="rId4"/>
    <p:sldId id="463" r:id="rId5"/>
    <p:sldId id="464" r:id="rId6"/>
    <p:sldId id="465" r:id="rId7"/>
    <p:sldId id="466" r:id="rId8"/>
    <p:sldId id="467" r:id="rId9"/>
    <p:sldId id="468" r:id="rId10"/>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79" d="100"/>
          <a:sy n="79" d="100"/>
        </p:scale>
        <p:origin x="144" y="8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2016/11/26</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2016/11/26</a:t>
            </a:fld>
            <a:endParaRPr lang="zh-CN" altLang="en-US"/>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headEnd/>
            <a:tailEnd/>
          </a:ln>
        </p:spPr>
      </p:sp>
      <p:sp>
        <p:nvSpPr>
          <p:cNvPr id="24578" name="备注占位符 2"/>
          <p:cNvSpPr>
            <a:spLocks noGrp="1"/>
          </p:cNvSpPr>
          <p:nvPr>
            <p:ph type="body" idx="1"/>
          </p:nvPr>
        </p:nvSpPr>
        <p:spPr bwMode="auto">
          <a:noFill/>
        </p:spPr>
        <p:txBody>
          <a:bodyPr/>
          <a:lstStyle/>
          <a:p>
            <a:pPr>
              <a:spcBef>
                <a:spcPct val="0"/>
              </a:spcBef>
            </a:pPr>
            <a:endParaRPr lang="zh-CN" altLang="en-US" smtClean="0"/>
          </a:p>
        </p:txBody>
      </p:sp>
      <p:sp>
        <p:nvSpPr>
          <p:cNvPr id="24579"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E014D356-649E-452C-AAF5-98AEA5EE70A0}" type="slidenum">
              <a:rPr lang="zh-CN" altLang="en-US" smtClean="0">
                <a:solidFill>
                  <a:prstClr val="black"/>
                </a:solidFill>
              </a:rPr>
              <a:pPr/>
              <a:t>1</a:t>
            </a:fld>
            <a:endParaRPr lang="en-US" altLang="zh-CN" smtClean="0">
              <a:solidFill>
                <a:prstClr val="black"/>
              </a:solidFill>
            </a:endParaRPr>
          </a:p>
        </p:txBody>
      </p:sp>
    </p:spTree>
    <p:extLst>
      <p:ext uri="{BB962C8B-B14F-4D97-AF65-F5344CB8AC3E}">
        <p14:creationId xmlns:p14="http://schemas.microsoft.com/office/powerpoint/2010/main" val="309377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幻灯片图像占位符 1"/>
          <p:cNvSpPr>
            <a:spLocks noGrp="1" noRot="1" noChangeAspect="1"/>
          </p:cNvSpPr>
          <p:nvPr>
            <p:ph type="sldImg"/>
          </p:nvPr>
        </p:nvSpPr>
        <p:spPr bwMode="auto">
          <a:noFill/>
          <a:ln>
            <a:solidFill>
              <a:srgbClr val="000000"/>
            </a:solidFill>
            <a:miter lim="800000"/>
            <a:headEnd/>
            <a:tailEnd/>
          </a:ln>
        </p:spPr>
      </p:sp>
      <p:sp>
        <p:nvSpPr>
          <p:cNvPr id="16386" name="备注占位符 2"/>
          <p:cNvSpPr>
            <a:spLocks noGrp="1"/>
          </p:cNvSpPr>
          <p:nvPr>
            <p:ph type="body" idx="1"/>
          </p:nvPr>
        </p:nvSpPr>
        <p:spPr bwMode="auto">
          <a:noFill/>
        </p:spPr>
        <p:txBody>
          <a:bodyPr/>
          <a:lstStyle/>
          <a:p>
            <a:pPr>
              <a:spcBef>
                <a:spcPct val="0"/>
              </a:spcBef>
            </a:pPr>
            <a:endParaRPr lang="zh-CN" altLang="en-US" smtClean="0"/>
          </a:p>
        </p:txBody>
      </p:sp>
      <p:sp>
        <p:nvSpPr>
          <p:cNvPr id="1638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68A7715C-5F1B-4EE9-B4C8-9F634B139109}" type="slidenum">
              <a:rPr lang="zh-CN" altLang="en-US" smtClean="0"/>
              <a:pPr/>
              <a:t>2</a:t>
            </a:fld>
            <a:endParaRPr lang="en-US" altLang="zh-CN" dirty="0" smtClean="0"/>
          </a:p>
        </p:txBody>
      </p:sp>
    </p:spTree>
    <p:extLst>
      <p:ext uri="{BB962C8B-B14F-4D97-AF65-F5344CB8AC3E}">
        <p14:creationId xmlns:p14="http://schemas.microsoft.com/office/powerpoint/2010/main" val="1440509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3</a:t>
            </a:fld>
            <a:endParaRPr lang="en-US" altLang="zh-CN" smtClean="0">
              <a:solidFill>
                <a:prstClr val="black"/>
              </a:solidFill>
            </a:endParaRPr>
          </a:p>
        </p:txBody>
      </p:sp>
    </p:spTree>
    <p:extLst>
      <p:ext uri="{BB962C8B-B14F-4D97-AF65-F5344CB8AC3E}">
        <p14:creationId xmlns:p14="http://schemas.microsoft.com/office/powerpoint/2010/main" val="28192908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4</a:t>
            </a:fld>
            <a:endParaRPr lang="en-US" altLang="zh-CN" smtClean="0">
              <a:solidFill>
                <a:prstClr val="black"/>
              </a:solidFill>
            </a:endParaRPr>
          </a:p>
        </p:txBody>
      </p:sp>
    </p:spTree>
    <p:extLst>
      <p:ext uri="{BB962C8B-B14F-4D97-AF65-F5344CB8AC3E}">
        <p14:creationId xmlns:p14="http://schemas.microsoft.com/office/powerpoint/2010/main" val="152526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5</a:t>
            </a:fld>
            <a:endParaRPr lang="en-US" altLang="zh-CN" smtClean="0">
              <a:solidFill>
                <a:prstClr val="black"/>
              </a:solidFill>
            </a:endParaRPr>
          </a:p>
        </p:txBody>
      </p:sp>
    </p:spTree>
    <p:extLst>
      <p:ext uri="{BB962C8B-B14F-4D97-AF65-F5344CB8AC3E}">
        <p14:creationId xmlns:p14="http://schemas.microsoft.com/office/powerpoint/2010/main" val="38180360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6</a:t>
            </a:fld>
            <a:endParaRPr lang="en-US" altLang="zh-CN" smtClean="0">
              <a:solidFill>
                <a:prstClr val="black"/>
              </a:solidFill>
            </a:endParaRPr>
          </a:p>
        </p:txBody>
      </p:sp>
    </p:spTree>
    <p:extLst>
      <p:ext uri="{BB962C8B-B14F-4D97-AF65-F5344CB8AC3E}">
        <p14:creationId xmlns:p14="http://schemas.microsoft.com/office/powerpoint/2010/main" val="323403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7</a:t>
            </a:fld>
            <a:endParaRPr lang="en-US" altLang="zh-CN" smtClean="0">
              <a:solidFill>
                <a:prstClr val="black"/>
              </a:solidFill>
            </a:endParaRPr>
          </a:p>
        </p:txBody>
      </p:sp>
    </p:spTree>
    <p:extLst>
      <p:ext uri="{BB962C8B-B14F-4D97-AF65-F5344CB8AC3E}">
        <p14:creationId xmlns:p14="http://schemas.microsoft.com/office/powerpoint/2010/main" val="3347538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8</a:t>
            </a:fld>
            <a:endParaRPr lang="en-US" altLang="zh-CN" smtClean="0">
              <a:solidFill>
                <a:prstClr val="black"/>
              </a:solidFill>
            </a:endParaRPr>
          </a:p>
        </p:txBody>
      </p:sp>
    </p:spTree>
    <p:extLst>
      <p:ext uri="{BB962C8B-B14F-4D97-AF65-F5344CB8AC3E}">
        <p14:creationId xmlns:p14="http://schemas.microsoft.com/office/powerpoint/2010/main" val="31044927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headEnd/>
            <a:tailEnd/>
          </a:ln>
        </p:spPr>
      </p:sp>
      <p:sp>
        <p:nvSpPr>
          <p:cNvPr id="26626" name="备注占位符 2"/>
          <p:cNvSpPr>
            <a:spLocks noGrp="1"/>
          </p:cNvSpPr>
          <p:nvPr>
            <p:ph type="body" idx="1"/>
          </p:nvPr>
        </p:nvSpPr>
        <p:spPr bwMode="auto">
          <a:noFill/>
        </p:spPr>
        <p:txBody>
          <a:bodyPr/>
          <a:lstStyle/>
          <a:p>
            <a:pPr>
              <a:spcBef>
                <a:spcPct val="0"/>
              </a:spcBef>
            </a:pPr>
            <a:endParaRPr lang="zh-CN" altLang="en-US" smtClean="0"/>
          </a:p>
        </p:txBody>
      </p:sp>
      <p:sp>
        <p:nvSpPr>
          <p:cNvPr id="26627" name="灯片编号占位符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458CEE-167E-45B4-882B-2C8006E30A48}" type="slidenum">
              <a:rPr lang="zh-CN" altLang="en-US" smtClean="0">
                <a:solidFill>
                  <a:prstClr val="black"/>
                </a:solidFill>
              </a:rPr>
              <a:pPr/>
              <a:t>9</a:t>
            </a:fld>
            <a:endParaRPr lang="en-US" altLang="zh-CN" smtClean="0">
              <a:solidFill>
                <a:prstClr val="black"/>
              </a:solidFill>
            </a:endParaRPr>
          </a:p>
        </p:txBody>
      </p:sp>
    </p:spTree>
    <p:extLst>
      <p:ext uri="{BB962C8B-B14F-4D97-AF65-F5344CB8AC3E}">
        <p14:creationId xmlns:p14="http://schemas.microsoft.com/office/powerpoint/2010/main" val="26634035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45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pPr>
              <a:defRPr/>
            </a:pPr>
            <a:fld id="{7139B5F6-6126-490E-A5EC-A0B9504010A5}" type="datetimeFigureOut">
              <a:rPr lang="zh-CN" altLang="en-US" smtClean="0"/>
              <a:pPr>
                <a:defRPr/>
              </a:pPr>
              <a:t>2016/11/26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a:p>
        </p:txBody>
      </p:sp>
    </p:spTree>
    <p:extLst>
      <p:ext uri="{BB962C8B-B14F-4D97-AF65-F5344CB8AC3E}">
        <p14:creationId xmlns:p14="http://schemas.microsoft.com/office/powerpoint/2010/main" val="14002572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4090D6E-9A13-4644-A4C1-22BE64C39E05}" type="datetimeFigureOut">
              <a:rPr lang="zh-CN" altLang="en-US" smtClean="0"/>
              <a:pPr>
                <a:defRPr/>
              </a:pPr>
              <a:t>2016/11/26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a:p>
        </p:txBody>
      </p:sp>
    </p:spTree>
    <p:extLst>
      <p:ext uri="{BB962C8B-B14F-4D97-AF65-F5344CB8AC3E}">
        <p14:creationId xmlns:p14="http://schemas.microsoft.com/office/powerpoint/2010/main" val="837906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DC8889E9-B0E2-4B6A-A1AD-98D2F671A2DE}" type="datetimeFigureOut">
              <a:rPr lang="zh-CN" altLang="en-US" smtClean="0"/>
              <a:pPr>
                <a:defRPr/>
              </a:pPr>
              <a:t>2016/11/26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37395939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pPr>
              <a:defRPr/>
            </a:pPr>
            <a:fld id="{F0E26566-709C-466C-A58E-888040DB09C0}" type="datetimeFigureOut">
              <a:rPr lang="zh-CN" altLang="en-US" smtClean="0"/>
              <a:pPr>
                <a:defRPr/>
              </a:pPr>
              <a:t>2016/11/26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a:p>
        </p:txBody>
      </p:sp>
    </p:spTree>
    <p:extLst>
      <p:ext uri="{BB962C8B-B14F-4D97-AF65-F5344CB8AC3E}">
        <p14:creationId xmlns:p14="http://schemas.microsoft.com/office/powerpoint/2010/main" val="3926314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9"/>
            <a:ext cx="7886700" cy="2852737"/>
          </a:xfrm>
        </p:spPr>
        <p:txBody>
          <a:bodyPr anchor="b"/>
          <a:lstStyle>
            <a:lvl1pPr>
              <a:defRPr sz="45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pPr>
              <a:defRPr/>
            </a:pPr>
            <a:fld id="{086BCFBF-7E71-447B-87B1-D232EB2FAD6B}" type="datetimeFigureOut">
              <a:rPr lang="zh-CN" altLang="en-US" smtClean="0"/>
              <a:pPr>
                <a:defRPr/>
              </a:pPr>
              <a:t>2016/11/26</a:t>
            </a:fld>
            <a:endParaRPr lang="zh-CN" altLang="en-US"/>
          </a:p>
        </p:txBody>
      </p:sp>
      <p:sp>
        <p:nvSpPr>
          <p:cNvPr id="5" name="页脚占位符 4"/>
          <p:cNvSpPr>
            <a:spLocks noGrp="1"/>
          </p:cNvSpPr>
          <p:nvPr>
            <p:ph type="ftr" sz="quarter" idx="11"/>
          </p:nvPr>
        </p:nvSpPr>
        <p:spPr/>
        <p:txBody>
          <a:bodyPr/>
          <a:lstStyle/>
          <a:p>
            <a:pPr>
              <a:defRPr/>
            </a:pPr>
            <a:endParaRPr lang="zh-CN" altLang="en-US"/>
          </a:p>
        </p:txBody>
      </p:sp>
      <p:sp>
        <p:nvSpPr>
          <p:cNvPr id="6" name="灯片编号占位符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a:p>
        </p:txBody>
      </p:sp>
    </p:spTree>
    <p:extLst>
      <p:ext uri="{BB962C8B-B14F-4D97-AF65-F5344CB8AC3E}">
        <p14:creationId xmlns:p14="http://schemas.microsoft.com/office/powerpoint/2010/main" val="21318284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pPr>
              <a:defRPr/>
            </a:pPr>
            <a:fld id="{C4DFE745-25E9-41AF-92A2-C5E6FFDD60E1}" type="datetimeFigureOut">
              <a:rPr lang="zh-CN" altLang="en-US" smtClean="0"/>
              <a:pPr>
                <a:defRPr/>
              </a:pPr>
              <a:t>2016/11/26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a:p>
        </p:txBody>
      </p:sp>
    </p:spTree>
    <p:extLst>
      <p:ext uri="{BB962C8B-B14F-4D97-AF65-F5344CB8AC3E}">
        <p14:creationId xmlns:p14="http://schemas.microsoft.com/office/powerpoint/2010/main" val="1461248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365126"/>
            <a:ext cx="78867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4" name="内容占位符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zh-CN" altLang="en-US" smtClean="0"/>
              <a:t>单击此处编辑母版文本样式</a:t>
            </a:r>
          </a:p>
        </p:txBody>
      </p:sp>
      <p:sp>
        <p:nvSpPr>
          <p:cNvPr id="6" name="内容占位符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pPr>
              <a:defRPr/>
            </a:pPr>
            <a:fld id="{7AA40F68-E40F-4345-9A9A-3DD81DE60C73}" type="datetimeFigureOut">
              <a:rPr lang="zh-CN" altLang="en-US" smtClean="0"/>
              <a:pPr>
                <a:defRPr/>
              </a:pPr>
              <a:t>2016/11/26</a:t>
            </a:fld>
            <a:endParaRPr lang="zh-CN" altLang="en-US"/>
          </a:p>
        </p:txBody>
      </p:sp>
      <p:sp>
        <p:nvSpPr>
          <p:cNvPr id="8" name="页脚占位符 7"/>
          <p:cNvSpPr>
            <a:spLocks noGrp="1"/>
          </p:cNvSpPr>
          <p:nvPr>
            <p:ph type="ftr" sz="quarter" idx="11"/>
          </p:nvPr>
        </p:nvSpPr>
        <p:spPr/>
        <p:txBody>
          <a:bodyPr/>
          <a:lstStyle/>
          <a:p>
            <a:pPr>
              <a:defRPr/>
            </a:pPr>
            <a:endParaRPr lang="zh-CN" altLang="en-US"/>
          </a:p>
        </p:txBody>
      </p:sp>
      <p:sp>
        <p:nvSpPr>
          <p:cNvPr id="9" name="灯片编号占位符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a:p>
        </p:txBody>
      </p:sp>
    </p:spTree>
    <p:extLst>
      <p:ext uri="{BB962C8B-B14F-4D97-AF65-F5344CB8AC3E}">
        <p14:creationId xmlns:p14="http://schemas.microsoft.com/office/powerpoint/2010/main" val="4269533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pPr>
              <a:defRPr/>
            </a:pPr>
            <a:fld id="{4A8EBF2B-C289-4CAE-9C5A-9C852E19519D}" type="datetimeFigureOut">
              <a:rPr lang="zh-CN" altLang="en-US" smtClean="0"/>
              <a:pPr>
                <a:defRPr/>
              </a:pPr>
              <a:t>2016/11/26</a:t>
            </a:fld>
            <a:endParaRPr lang="zh-CN" altLang="en-US"/>
          </a:p>
        </p:txBody>
      </p:sp>
      <p:sp>
        <p:nvSpPr>
          <p:cNvPr id="4" name="页脚占位符 3"/>
          <p:cNvSpPr>
            <a:spLocks noGrp="1"/>
          </p:cNvSpPr>
          <p:nvPr>
            <p:ph type="ftr" sz="quarter" idx="11"/>
          </p:nvPr>
        </p:nvSpPr>
        <p:spPr/>
        <p:txBody>
          <a:bodyPr/>
          <a:lstStyle/>
          <a:p>
            <a:pPr>
              <a:defRPr/>
            </a:pPr>
            <a:endParaRPr lang="zh-CN" altLang="en-US"/>
          </a:p>
        </p:txBody>
      </p:sp>
      <p:sp>
        <p:nvSpPr>
          <p:cNvPr id="5" name="灯片编号占位符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a:p>
        </p:txBody>
      </p:sp>
    </p:spTree>
    <p:extLst>
      <p:ext uri="{BB962C8B-B14F-4D97-AF65-F5344CB8AC3E}">
        <p14:creationId xmlns:p14="http://schemas.microsoft.com/office/powerpoint/2010/main" val="604165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a:defRPr/>
            </a:pPr>
            <a:fld id="{10755167-7E1B-4E1E-BC04-503C5BF8BA2C}" type="datetimeFigureOut">
              <a:rPr lang="zh-CN" altLang="en-US" smtClean="0"/>
              <a:pPr>
                <a:defRPr/>
              </a:pPr>
              <a:t>2016/11/26</a:t>
            </a:fld>
            <a:endParaRPr lang="zh-CN" altLang="en-US"/>
          </a:p>
        </p:txBody>
      </p:sp>
      <p:sp>
        <p:nvSpPr>
          <p:cNvPr id="3" name="页脚占位符 2"/>
          <p:cNvSpPr>
            <a:spLocks noGrp="1"/>
          </p:cNvSpPr>
          <p:nvPr>
            <p:ph type="ftr" sz="quarter" idx="11"/>
          </p:nvPr>
        </p:nvSpPr>
        <p:spPr/>
        <p:txBody>
          <a:bodyPr/>
          <a:lstStyle/>
          <a:p>
            <a:pPr>
              <a:defRPr/>
            </a:pPr>
            <a:endParaRPr lang="zh-CN" altLang="en-US"/>
          </a:p>
        </p:txBody>
      </p:sp>
      <p:sp>
        <p:nvSpPr>
          <p:cNvPr id="4" name="灯片编号占位符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a:p>
        </p:txBody>
      </p:sp>
    </p:spTree>
    <p:extLst>
      <p:ext uri="{BB962C8B-B14F-4D97-AF65-F5344CB8AC3E}">
        <p14:creationId xmlns:p14="http://schemas.microsoft.com/office/powerpoint/2010/main" val="234336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A3417081-F110-4DC0-8744-20C5B5A16697}" type="datetimeFigureOut">
              <a:rPr lang="zh-CN" altLang="en-US" smtClean="0"/>
              <a:pPr>
                <a:defRPr/>
              </a:pPr>
              <a:t>2016/11/26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a:p>
        </p:txBody>
      </p:sp>
    </p:spTree>
    <p:extLst>
      <p:ext uri="{BB962C8B-B14F-4D97-AF65-F5344CB8AC3E}">
        <p14:creationId xmlns:p14="http://schemas.microsoft.com/office/powerpoint/2010/main" val="39812936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1" y="457200"/>
            <a:ext cx="2949178" cy="1600200"/>
          </a:xfrm>
        </p:spPr>
        <p:txBody>
          <a:bodyPr anchor="b"/>
          <a:lstStyle>
            <a:lvl1pPr>
              <a:defRPr sz="24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zh-CN" altLang="en-US"/>
          </a:p>
        </p:txBody>
      </p:sp>
      <p:sp>
        <p:nvSpPr>
          <p:cNvPr id="4" name="文本占位符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pPr>
              <a:defRPr/>
            </a:pPr>
            <a:fld id="{F5439424-2F4D-4107-8821-7DAB63618D84}" type="datetimeFigureOut">
              <a:rPr lang="zh-CN" altLang="en-US" smtClean="0"/>
              <a:pPr>
                <a:defRPr/>
              </a:pPr>
              <a:t>2016/11/26</a:t>
            </a:fld>
            <a:endParaRPr lang="zh-CN" altLang="en-US"/>
          </a:p>
        </p:txBody>
      </p:sp>
      <p:sp>
        <p:nvSpPr>
          <p:cNvPr id="6" name="页脚占位符 5"/>
          <p:cNvSpPr>
            <a:spLocks noGrp="1"/>
          </p:cNvSpPr>
          <p:nvPr>
            <p:ph type="ftr" sz="quarter" idx="11"/>
          </p:nvPr>
        </p:nvSpPr>
        <p:spPr/>
        <p:txBody>
          <a:bodyPr/>
          <a:lstStyle/>
          <a:p>
            <a:pPr>
              <a:defRPr/>
            </a:pPr>
            <a:endParaRPr lang="zh-CN" altLang="en-US"/>
          </a:p>
        </p:txBody>
      </p:sp>
      <p:sp>
        <p:nvSpPr>
          <p:cNvPr id="7" name="灯片编号占位符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a:p>
        </p:txBody>
      </p:sp>
    </p:spTree>
    <p:extLst>
      <p:ext uri="{BB962C8B-B14F-4D97-AF65-F5344CB8AC3E}">
        <p14:creationId xmlns:p14="http://schemas.microsoft.com/office/powerpoint/2010/main" val="71776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DC8889E9-B0E2-4B6A-A1AD-98D2F671A2DE}" type="datetimeFigureOut">
              <a:rPr lang="zh-CN" altLang="en-US" smtClean="0"/>
              <a:pPr>
                <a:defRPr/>
              </a:pPr>
              <a:t>2016/11/26</a:t>
            </a:fld>
            <a:endParaRPr lang="zh-CN" altLang="en-US"/>
          </a:p>
        </p:txBody>
      </p:sp>
      <p:sp>
        <p:nvSpPr>
          <p:cNvPr id="5" name="页脚占位符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zh-CN" altLang="en-US"/>
          </a:p>
        </p:txBody>
      </p:sp>
      <p:sp>
        <p:nvSpPr>
          <p:cNvPr id="6" name="灯片编号占位符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87A43B09-A43D-4AD2-9451-1A5F8B21256B}" type="slidenum">
              <a:rPr lang="zh-CN" altLang="en-US" smtClean="0"/>
              <a:pPr>
                <a:defRPr/>
              </a:pPr>
              <a:t>‹#›</a:t>
            </a:fld>
            <a:endParaRPr lang="zh-CN" altLang="en-US"/>
          </a:p>
        </p:txBody>
      </p:sp>
    </p:spTree>
    <p:extLst>
      <p:ext uri="{BB962C8B-B14F-4D97-AF65-F5344CB8AC3E}">
        <p14:creationId xmlns:p14="http://schemas.microsoft.com/office/powerpoint/2010/main" val="234347406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副标题 2"/>
          <p:cNvSpPr>
            <a:spLocks noGrp="1"/>
          </p:cNvSpPr>
          <p:nvPr>
            <p:ph type="subTitle" idx="1"/>
          </p:nvPr>
        </p:nvSpPr>
        <p:spPr>
          <a:xfrm>
            <a:off x="0" y="3472"/>
            <a:ext cx="8964612" cy="6854528"/>
          </a:xfrm>
        </p:spPr>
        <p:txBody>
          <a:bodyPr>
            <a:normAutofit lnSpcReduction="10000"/>
          </a:bodyPr>
          <a:lstStyle/>
          <a:p>
            <a:pPr algn="l"/>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17</a:t>
            </a:r>
            <a:r>
              <a:rPr lang="zh-CN" altLang="en-US" sz="3600" b="1" dirty="0">
                <a:ea typeface="黑体" panose="02010609060101010101" pitchFamily="49" charset="-122"/>
              </a:rPr>
              <a:t>：</a:t>
            </a:r>
            <a:r>
              <a:rPr lang="en-US" altLang="zh-CN" sz="3600" b="1" dirty="0">
                <a:ea typeface="黑体" panose="02010609060101010101" pitchFamily="49" charset="-122"/>
              </a:rPr>
              <a:t>11-19】</a:t>
            </a:r>
          </a:p>
          <a:p>
            <a:pPr algn="l"/>
            <a:r>
              <a:rPr lang="en-US" altLang="zh-CN" sz="3600" b="1" dirty="0" smtClean="0">
                <a:ea typeface="黑体" panose="02010609060101010101" pitchFamily="49" charset="-122"/>
              </a:rPr>
              <a:t>11</a:t>
            </a:r>
            <a:r>
              <a:rPr lang="zh-CN" altLang="en-US" sz="3600" b="1" dirty="0" smtClean="0">
                <a:ea typeface="黑体" panose="02010609060101010101" pitchFamily="49" charset="-122"/>
              </a:rPr>
              <a:t>耶穌往耶路撒冷去，經過撒瑪利亞和加利利。</a:t>
            </a:r>
          </a:p>
          <a:p>
            <a:pPr algn="l"/>
            <a:r>
              <a:rPr lang="en-US" altLang="zh-CN" sz="3600" b="1" dirty="0" smtClean="0">
                <a:ea typeface="黑体" panose="02010609060101010101" pitchFamily="49" charset="-122"/>
              </a:rPr>
              <a:t>Now </a:t>
            </a:r>
            <a:r>
              <a:rPr lang="en-US" altLang="zh-CN" sz="3600" b="1" dirty="0">
                <a:ea typeface="黑体" panose="02010609060101010101" pitchFamily="49" charset="-122"/>
              </a:rPr>
              <a:t>on his way to Jerusalem, Jesus traveled along the border between Samaria and Galilee. </a:t>
            </a:r>
          </a:p>
          <a:p>
            <a:pPr algn="l"/>
            <a:r>
              <a:rPr lang="en-US" altLang="zh-CN" sz="3600" b="1" dirty="0" smtClean="0">
                <a:ea typeface="黑体" panose="02010609060101010101" pitchFamily="49" charset="-122"/>
              </a:rPr>
              <a:t>12</a:t>
            </a:r>
            <a:r>
              <a:rPr lang="zh-CN" altLang="en-US" sz="3600" b="1" dirty="0" smtClean="0">
                <a:ea typeface="黑体" panose="02010609060101010101" pitchFamily="49" charset="-122"/>
              </a:rPr>
              <a:t>進入一個村子，有十個長大麻風的，迎面而來，遠遠地站著，</a:t>
            </a:r>
          </a:p>
          <a:p>
            <a:pPr algn="l"/>
            <a:r>
              <a:rPr lang="en-US" altLang="zh-CN" sz="3600" b="1" dirty="0" smtClean="0">
                <a:ea typeface="黑体" panose="02010609060101010101" pitchFamily="49" charset="-122"/>
              </a:rPr>
              <a:t>As </a:t>
            </a:r>
            <a:r>
              <a:rPr lang="en-US" altLang="zh-CN" sz="3600" b="1" dirty="0">
                <a:ea typeface="黑体" panose="02010609060101010101" pitchFamily="49" charset="-122"/>
              </a:rPr>
              <a:t>he was going into a village, ten men who had leprosy met him. They stood at a distance </a:t>
            </a:r>
          </a:p>
          <a:p>
            <a:pPr algn="l"/>
            <a:r>
              <a:rPr lang="en-US" altLang="zh-CN" sz="3600" b="1" dirty="0" smtClean="0">
                <a:ea typeface="黑体" panose="02010609060101010101" pitchFamily="49" charset="-122"/>
              </a:rPr>
              <a:t>13</a:t>
            </a:r>
            <a:r>
              <a:rPr lang="zh-CN" altLang="en-US" sz="3600" b="1" dirty="0" smtClean="0">
                <a:ea typeface="黑体" panose="02010609060101010101" pitchFamily="49" charset="-122"/>
              </a:rPr>
              <a:t>高聲說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耶穌，夫子，可憐我們吧</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a:r>
              <a:rPr lang="en-US" altLang="zh-CN" sz="3600" b="1" dirty="0">
                <a:ea typeface="黑体" panose="02010609060101010101" pitchFamily="49" charset="-122"/>
              </a:rPr>
              <a:t>and called out in a loud voice, 'Jesus, Master, have pity on us!' </a:t>
            </a:r>
          </a:p>
        </p:txBody>
      </p:sp>
    </p:spTree>
    <p:extLst>
      <p:ext uri="{BB962C8B-B14F-4D97-AF65-F5344CB8AC3E}">
        <p14:creationId xmlns:p14="http://schemas.microsoft.com/office/powerpoint/2010/main" val="1893594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副标题 2"/>
          <p:cNvSpPr>
            <a:spLocks noGrp="1"/>
          </p:cNvSpPr>
          <p:nvPr>
            <p:ph type="subTitle" idx="1"/>
          </p:nvPr>
        </p:nvSpPr>
        <p:spPr>
          <a:xfrm>
            <a:off x="0" y="1"/>
            <a:ext cx="9144000" cy="6857999"/>
          </a:xfrm>
        </p:spPr>
        <p:txBody>
          <a:bodyPr>
            <a:noAutofit/>
          </a:bodyPr>
          <a:lstStyle/>
          <a:p>
            <a:pPr algn="l"/>
            <a:r>
              <a:rPr lang="en-US" altLang="zh-CN" sz="3600" b="1" dirty="0" smtClean="0">
                <a:ea typeface="黑体" panose="02010609060101010101" pitchFamily="49" charset="-122"/>
              </a:rPr>
              <a:t>14</a:t>
            </a:r>
            <a:r>
              <a:rPr lang="zh-CN" altLang="en-US" sz="3600" b="1" dirty="0" smtClean="0">
                <a:ea typeface="黑体" panose="02010609060101010101" pitchFamily="49" charset="-122"/>
              </a:rPr>
              <a:t>耶穌看見，就對他們說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你們去，把身體給祭司察看。”他們去的時候就潔淨了。</a:t>
            </a:r>
          </a:p>
          <a:p>
            <a:pPr algn="l"/>
            <a:r>
              <a:rPr lang="en-US" altLang="zh-CN" sz="3600" b="1" dirty="0" smtClean="0">
                <a:ea typeface="黑体" panose="02010609060101010101" pitchFamily="49" charset="-122"/>
              </a:rPr>
              <a:t>When </a:t>
            </a:r>
            <a:r>
              <a:rPr lang="en-US" altLang="zh-CN" sz="3600" b="1" dirty="0">
                <a:ea typeface="黑体" panose="02010609060101010101" pitchFamily="49" charset="-122"/>
              </a:rPr>
              <a:t>he saw them, he said, 'Go, show yourselves to the priests.' And as they went, they were cleansed. </a:t>
            </a:r>
          </a:p>
          <a:p>
            <a:pPr algn="l"/>
            <a:r>
              <a:rPr lang="en-US" altLang="zh-CN" sz="3600" b="1" dirty="0" smtClean="0">
                <a:ea typeface="黑体" panose="02010609060101010101" pitchFamily="49" charset="-122"/>
              </a:rPr>
              <a:t>15</a:t>
            </a:r>
            <a:r>
              <a:rPr lang="zh-CN" altLang="en-US" sz="3600" b="1" dirty="0" smtClean="0">
                <a:ea typeface="黑体" panose="02010609060101010101" pitchFamily="49" charset="-122"/>
              </a:rPr>
              <a:t>內中有一個見自己已經好了，就回來大聲歸榮耀與　神。</a:t>
            </a:r>
          </a:p>
          <a:p>
            <a:pPr algn="l"/>
            <a:r>
              <a:rPr lang="en-US" altLang="zh-CN" sz="3600" b="1" dirty="0" smtClean="0">
                <a:ea typeface="黑体" panose="02010609060101010101" pitchFamily="49" charset="-122"/>
              </a:rPr>
              <a:t>One </a:t>
            </a:r>
            <a:r>
              <a:rPr lang="en-US" altLang="zh-CN" sz="3600" b="1" dirty="0">
                <a:ea typeface="黑体" panose="02010609060101010101" pitchFamily="49" charset="-122"/>
              </a:rPr>
              <a:t>of them, when he saw he was healed, came back, praising God in a loud voice. </a:t>
            </a:r>
          </a:p>
          <a:p>
            <a:pPr algn="l"/>
            <a:r>
              <a:rPr lang="en-US" altLang="zh-CN" sz="3600" b="1" dirty="0" smtClean="0">
                <a:ea typeface="黑体" panose="02010609060101010101" pitchFamily="49" charset="-122"/>
              </a:rPr>
              <a:t>16</a:t>
            </a:r>
            <a:r>
              <a:rPr lang="zh-CN" altLang="en-US" sz="3600" b="1" dirty="0" smtClean="0">
                <a:ea typeface="黑体" panose="02010609060101010101" pitchFamily="49" charset="-122"/>
              </a:rPr>
              <a:t>又俯伏在耶穌腳前感謝他。這人是撒瑪利亞人。</a:t>
            </a:r>
          </a:p>
          <a:p>
            <a:pPr algn="l"/>
            <a:r>
              <a:rPr lang="en-US" altLang="zh-CN" sz="3600" b="1" dirty="0" smtClean="0">
                <a:ea typeface="黑体" panose="02010609060101010101" pitchFamily="49" charset="-122"/>
              </a:rPr>
              <a:t>He </a:t>
            </a:r>
            <a:r>
              <a:rPr lang="en-US" altLang="zh-CN" sz="3600" b="1" dirty="0">
                <a:ea typeface="黑体" panose="02010609060101010101" pitchFamily="49" charset="-122"/>
              </a:rPr>
              <a:t>threw himself at Jesus' feet and thanked him--and he was a Samaritan. </a:t>
            </a:r>
          </a:p>
        </p:txBody>
      </p:sp>
    </p:spTree>
    <p:extLst>
      <p:ext uri="{BB962C8B-B14F-4D97-AF65-F5344CB8AC3E}">
        <p14:creationId xmlns:p14="http://schemas.microsoft.com/office/powerpoint/2010/main" val="3146522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17</a:t>
            </a:r>
            <a:r>
              <a:rPr lang="zh-CN" altLang="en-US" sz="3600" b="1" dirty="0" smtClean="0">
                <a:ea typeface="黑体" panose="02010609060101010101" pitchFamily="49" charset="-122"/>
              </a:rPr>
              <a:t>耶穌說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潔淨了的不是十個人嗎</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那九個在哪裡呢</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Jesus asked, 'Were not all ten cleansed? Where are the other nine? </a:t>
            </a:r>
          </a:p>
          <a:p>
            <a:pPr algn="l" defTabSz="914400">
              <a:spcBef>
                <a:spcPct val="20000"/>
              </a:spcBef>
            </a:pPr>
            <a:r>
              <a:rPr lang="en-US" altLang="zh-CN" sz="3600" b="1" dirty="0" smtClean="0">
                <a:ea typeface="黑体" panose="02010609060101010101" pitchFamily="49" charset="-122"/>
              </a:rPr>
              <a:t>18</a:t>
            </a:r>
            <a:r>
              <a:rPr lang="zh-CN" altLang="en-US" sz="3600" b="1" dirty="0" smtClean="0">
                <a:ea typeface="黑体" panose="02010609060101010101" pitchFamily="49" charset="-122"/>
              </a:rPr>
              <a:t>除了這外族人，再沒有別人回來歸榮耀與　神嗎</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Was no one found to return and give praise to God except this foreigner?' </a:t>
            </a:r>
          </a:p>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就對那人說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起來，走吧</a:t>
            </a:r>
            <a:r>
              <a:rPr lang="en-US" altLang="zh-CN" sz="3600" b="1" dirty="0" smtClean="0">
                <a:ea typeface="黑体" panose="02010609060101010101" pitchFamily="49" charset="-122"/>
              </a:rPr>
              <a:t>!</a:t>
            </a:r>
            <a:r>
              <a:rPr lang="zh-CN" altLang="en-US" sz="3600" b="1" dirty="0">
                <a:ea typeface="黑体" panose="02010609060101010101" pitchFamily="49" charset="-122"/>
              </a:rPr>
              <a:t>你的信救了你了。” </a:t>
            </a:r>
          </a:p>
          <a:p>
            <a:pPr algn="l" defTabSz="914400">
              <a:spcBef>
                <a:spcPct val="20000"/>
              </a:spcBef>
            </a:pPr>
            <a:r>
              <a:rPr lang="en-US" altLang="zh-CN" sz="3600" b="1" dirty="0">
                <a:ea typeface="黑体" panose="02010609060101010101" pitchFamily="49" charset="-122"/>
              </a:rPr>
              <a:t>Then he said to him, 'Rise and go; your faith has made you well.' </a:t>
            </a:r>
            <a:endParaRPr lang="en-US" altLang="zh-CN" sz="3600" b="1" dirty="0">
              <a:ea typeface="黑体" panose="02010609060101010101" pitchFamily="49" charset="-122"/>
            </a:endParaRPr>
          </a:p>
        </p:txBody>
      </p:sp>
    </p:spTree>
    <p:extLst>
      <p:ext uri="{BB962C8B-B14F-4D97-AF65-F5344CB8AC3E}">
        <p14:creationId xmlns:p14="http://schemas.microsoft.com/office/powerpoint/2010/main" val="21150430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提摩太前書</a:t>
            </a:r>
            <a:r>
              <a:rPr lang="en-US" altLang="zh-CN" sz="3600" b="1" dirty="0" smtClean="0">
                <a:ea typeface="黑体" panose="02010609060101010101" pitchFamily="49" charset="-122"/>
              </a:rPr>
              <a:t>1 </a:t>
            </a:r>
            <a:r>
              <a:rPr lang="en-US" altLang="zh-CN" sz="3600" b="1" dirty="0">
                <a:ea typeface="黑体" panose="02010609060101010101" pitchFamily="49" charset="-122"/>
              </a:rPr>
              <a:t>Timothy 3</a:t>
            </a:r>
            <a:r>
              <a:rPr lang="zh-CN" altLang="en-US" sz="3600" b="1" dirty="0">
                <a:ea typeface="黑体" panose="02010609060101010101" pitchFamily="49" charset="-122"/>
              </a:rPr>
              <a:t>：</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8a</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defTabSz="914400">
              <a:spcBef>
                <a:spcPct val="20000"/>
              </a:spcBef>
            </a:pPr>
            <a:r>
              <a:rPr lang="en-US" altLang="zh-CN" sz="3600" b="1" dirty="0">
                <a:ea typeface="黑体" panose="02010609060101010101" pitchFamily="49" charset="-122"/>
              </a:rPr>
              <a:t>1</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人若想要得監督的職分，就是羡慕善工。”這話是可信的。</a:t>
            </a:r>
          </a:p>
          <a:p>
            <a:pPr algn="l" defTabSz="914400">
              <a:spcBef>
                <a:spcPct val="20000"/>
              </a:spcBef>
            </a:pPr>
            <a:r>
              <a:rPr lang="en-US" altLang="zh-CN" sz="3600" b="1" dirty="0" smtClean="0">
                <a:ea typeface="黑体" panose="02010609060101010101" pitchFamily="49" charset="-122"/>
              </a:rPr>
              <a:t>This </a:t>
            </a:r>
            <a:r>
              <a:rPr lang="en-US" altLang="zh-CN" sz="3600" b="1" dirty="0">
                <a:ea typeface="黑体" panose="02010609060101010101" pitchFamily="49" charset="-122"/>
              </a:rPr>
              <a:t>is a faithful saying: If a man desires the position of a bishop, he desires a good work.</a:t>
            </a:r>
          </a:p>
          <a:p>
            <a:pPr algn="l" defTabSz="914400">
              <a:spcBef>
                <a:spcPct val="20000"/>
              </a:spcBef>
            </a:pPr>
            <a:r>
              <a:rPr lang="en-US" altLang="zh-CN" sz="3600" b="1" dirty="0" smtClean="0">
                <a:ea typeface="黑体" panose="02010609060101010101" pitchFamily="49" charset="-122"/>
              </a:rPr>
              <a:t>4</a:t>
            </a:r>
            <a:r>
              <a:rPr lang="zh-CN" altLang="en-US" sz="3600" b="1" dirty="0" smtClean="0">
                <a:ea typeface="黑体" panose="02010609060101010101" pitchFamily="49" charset="-122"/>
              </a:rPr>
              <a:t>好好管理自己的家，使兒女凡事端莊、順服。</a:t>
            </a:r>
          </a:p>
          <a:p>
            <a:pPr algn="l" defTabSz="914400">
              <a:spcBef>
                <a:spcPct val="20000"/>
              </a:spcBef>
            </a:pPr>
            <a:r>
              <a:rPr lang="en-US" altLang="zh-CN" sz="3600" b="1" dirty="0" smtClean="0">
                <a:ea typeface="黑体" panose="02010609060101010101" pitchFamily="49" charset="-122"/>
              </a:rPr>
              <a:t>one </a:t>
            </a:r>
            <a:r>
              <a:rPr lang="en-US" altLang="zh-CN" sz="3600" b="1" dirty="0">
                <a:ea typeface="黑体" panose="02010609060101010101" pitchFamily="49" charset="-122"/>
              </a:rPr>
              <a:t>who rules his own house well, having his children in submission with all reverence</a:t>
            </a:r>
          </a:p>
        </p:txBody>
      </p:sp>
    </p:spTree>
    <p:extLst>
      <p:ext uri="{BB962C8B-B14F-4D97-AF65-F5344CB8AC3E}">
        <p14:creationId xmlns:p14="http://schemas.microsoft.com/office/powerpoint/2010/main" val="19682353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提摩太前書</a:t>
            </a:r>
            <a:r>
              <a:rPr lang="en-US" altLang="zh-CN" sz="3600" b="1" dirty="0">
                <a:ea typeface="黑体" panose="02010609060101010101" pitchFamily="49" charset="-122"/>
              </a:rPr>
              <a:t>1 Timothy 3</a:t>
            </a:r>
            <a:r>
              <a:rPr lang="zh-CN" altLang="en-US" sz="3600" b="1" dirty="0">
                <a:ea typeface="黑体" panose="02010609060101010101" pitchFamily="49" charset="-122"/>
              </a:rPr>
              <a:t>：</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4</a:t>
            </a:r>
            <a:r>
              <a:rPr lang="zh-CN" altLang="en-US" sz="3600" b="1" dirty="0">
                <a:ea typeface="黑体" panose="02010609060101010101" pitchFamily="49" charset="-122"/>
              </a:rPr>
              <a:t>，</a:t>
            </a:r>
            <a:r>
              <a:rPr lang="en-US" altLang="zh-CN" sz="3600" b="1" dirty="0">
                <a:ea typeface="黑体" panose="02010609060101010101" pitchFamily="49" charset="-122"/>
              </a:rPr>
              <a:t>5</a:t>
            </a:r>
            <a:r>
              <a:rPr lang="zh-CN" altLang="en-US" sz="3600" b="1" dirty="0">
                <a:ea typeface="黑体" panose="02010609060101010101" pitchFamily="49" charset="-122"/>
              </a:rPr>
              <a:t>，</a:t>
            </a:r>
            <a:r>
              <a:rPr lang="en-US" altLang="zh-CN" sz="3600" b="1" dirty="0">
                <a:ea typeface="黑体" panose="02010609060101010101" pitchFamily="49" charset="-122"/>
              </a:rPr>
              <a:t>8a</a:t>
            </a:r>
            <a:r>
              <a:rPr lang="zh-CN" altLang="en-US" sz="3600" b="1" dirty="0">
                <a:ea typeface="黑体" panose="02010609060101010101" pitchFamily="49" charset="-122"/>
              </a:rPr>
              <a:t>，</a:t>
            </a:r>
            <a:r>
              <a:rPr lang="en-US" altLang="zh-CN" sz="3600" b="1" dirty="0">
                <a:ea typeface="黑体" panose="02010609060101010101" pitchFamily="49" charset="-122"/>
              </a:rPr>
              <a:t>12】</a:t>
            </a:r>
          </a:p>
          <a:p>
            <a:pPr algn="l" defTabSz="914400">
              <a:spcBef>
                <a:spcPct val="20000"/>
              </a:spcBef>
            </a:pPr>
            <a:r>
              <a:rPr lang="en-US" altLang="zh-CN" sz="3600" b="1" dirty="0" smtClean="0">
                <a:ea typeface="黑体" panose="02010609060101010101" pitchFamily="49" charset="-122"/>
              </a:rPr>
              <a:t>5</a:t>
            </a:r>
            <a:r>
              <a:rPr lang="zh-CN" altLang="en-US" sz="3600" b="1" dirty="0" smtClean="0">
                <a:ea typeface="黑体" panose="02010609060101010101" pitchFamily="49" charset="-122"/>
              </a:rPr>
              <a:t>人若不知道管理自己的家，焉能照管　神的教會呢？</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if a man does not know how to rule his own house, how will he take care of the church of God?</a:t>
            </a:r>
          </a:p>
          <a:p>
            <a:pPr algn="l" defTabSz="914400">
              <a:spcBef>
                <a:spcPct val="20000"/>
              </a:spcBef>
            </a:pPr>
            <a:r>
              <a:rPr lang="en-US" altLang="zh-CN" sz="3600" b="1" dirty="0" smtClean="0">
                <a:ea typeface="黑体" panose="02010609060101010101" pitchFamily="49" charset="-122"/>
              </a:rPr>
              <a:t>8</a:t>
            </a:r>
            <a:r>
              <a:rPr lang="zh-CN" altLang="en-US" sz="3600" b="1" dirty="0" smtClean="0">
                <a:ea typeface="黑体" panose="02010609060101010101" pitchFamily="49" charset="-122"/>
              </a:rPr>
              <a:t>作執事的也是如此：必須端莊</a:t>
            </a:r>
            <a:r>
              <a:rPr lang="en-US" altLang="zh-CN" sz="3600" b="1" dirty="0" smtClean="0">
                <a:ea typeface="黑体" panose="02010609060101010101" pitchFamily="49" charset="-122"/>
              </a:rPr>
              <a:t>……</a:t>
            </a:r>
            <a:endParaRPr lang="en-US" altLang="zh-CN" sz="3600" b="1" dirty="0">
              <a:ea typeface="黑体" panose="02010609060101010101" pitchFamily="49" charset="-122"/>
            </a:endParaRPr>
          </a:p>
          <a:p>
            <a:pPr algn="l" defTabSz="914400">
              <a:spcBef>
                <a:spcPct val="20000"/>
              </a:spcBef>
            </a:pPr>
            <a:r>
              <a:rPr lang="en-US" altLang="zh-CN" sz="3600" b="1" dirty="0">
                <a:ea typeface="黑体" panose="02010609060101010101" pitchFamily="49" charset="-122"/>
              </a:rPr>
              <a:t>Likewise deacons must be reverent….</a:t>
            </a:r>
          </a:p>
          <a:p>
            <a:pPr algn="l" defTabSz="914400">
              <a:spcBef>
                <a:spcPct val="20000"/>
              </a:spcBef>
            </a:pPr>
            <a:r>
              <a:rPr lang="en-US" altLang="zh-CN" sz="3600" b="1" dirty="0" smtClean="0">
                <a:ea typeface="黑体" panose="02010609060101010101" pitchFamily="49" charset="-122"/>
              </a:rPr>
              <a:t>12</a:t>
            </a:r>
            <a:r>
              <a:rPr lang="zh-CN" altLang="en-US" sz="3600" b="1" dirty="0" smtClean="0">
                <a:ea typeface="黑体" panose="02010609060101010101" pitchFamily="49" charset="-122"/>
              </a:rPr>
              <a:t>執事只要作一個婦人的丈夫，好好管理兒女和自己的家。</a:t>
            </a:r>
          </a:p>
          <a:p>
            <a:pPr algn="l" defTabSz="914400">
              <a:spcBef>
                <a:spcPct val="20000"/>
              </a:spcBef>
            </a:pPr>
            <a:r>
              <a:rPr lang="en-US" altLang="zh-CN" sz="3600" b="1" dirty="0" smtClean="0">
                <a:ea typeface="黑体" panose="02010609060101010101" pitchFamily="49" charset="-122"/>
              </a:rPr>
              <a:t>Let </a:t>
            </a:r>
            <a:r>
              <a:rPr lang="en-US" altLang="zh-CN" sz="3600" b="1" dirty="0">
                <a:ea typeface="黑体" panose="02010609060101010101" pitchFamily="49" charset="-122"/>
              </a:rPr>
              <a:t>deacons be the husbands of one wife, ruling their children and their own houses well.</a:t>
            </a:r>
          </a:p>
        </p:txBody>
      </p:sp>
    </p:spTree>
    <p:extLst>
      <p:ext uri="{BB962C8B-B14F-4D97-AF65-F5344CB8AC3E}">
        <p14:creationId xmlns:p14="http://schemas.microsoft.com/office/powerpoint/2010/main" val="395293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提多書</a:t>
            </a:r>
            <a:r>
              <a:rPr lang="en-US" altLang="zh-CN" sz="3600" b="1" dirty="0" smtClean="0">
                <a:ea typeface="黑体" panose="02010609060101010101" pitchFamily="49" charset="-122"/>
              </a:rPr>
              <a:t>Titus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5b</a:t>
            </a:r>
            <a:r>
              <a:rPr lang="zh-CN" altLang="en-US" sz="3600" b="1" dirty="0">
                <a:ea typeface="黑体" panose="02010609060101010101" pitchFamily="49" charset="-122"/>
              </a:rPr>
              <a:t>，</a:t>
            </a:r>
            <a:r>
              <a:rPr lang="en-US" altLang="zh-CN" sz="3600" b="1" dirty="0">
                <a:ea typeface="黑体" panose="02010609060101010101" pitchFamily="49" charset="-122"/>
              </a:rPr>
              <a:t>6】</a:t>
            </a:r>
          </a:p>
          <a:p>
            <a:pPr algn="l" defTabSz="914400">
              <a:spcBef>
                <a:spcPct val="20000"/>
              </a:spcBef>
            </a:pPr>
            <a:r>
              <a:rPr lang="en-US" altLang="zh-CN" sz="3600" b="1" dirty="0">
                <a:ea typeface="黑体" panose="02010609060101010101" pitchFamily="49" charset="-122"/>
              </a:rPr>
              <a:t>5</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又照我所吩咐你的，在各城設立長老。</a:t>
            </a:r>
          </a:p>
          <a:p>
            <a:pPr algn="l" defTabSz="914400">
              <a:spcBef>
                <a:spcPct val="20000"/>
              </a:spcBef>
            </a:pPr>
            <a:r>
              <a:rPr lang="en-US" altLang="zh-CN" sz="3600" b="1" dirty="0" smtClean="0">
                <a:ea typeface="黑体" panose="02010609060101010101" pitchFamily="49" charset="-122"/>
              </a:rPr>
              <a:t>and </a:t>
            </a:r>
            <a:r>
              <a:rPr lang="en-US" altLang="zh-CN" sz="3600" b="1" dirty="0">
                <a:ea typeface="黑体" panose="02010609060101010101" pitchFamily="49" charset="-122"/>
              </a:rPr>
              <a:t>appoint elders in every city as I commanded you--</a:t>
            </a:r>
          </a:p>
          <a:p>
            <a:pPr algn="l" defTabSz="914400">
              <a:spcBef>
                <a:spcPct val="20000"/>
              </a:spcBef>
            </a:pPr>
            <a:r>
              <a:rPr lang="en-US" altLang="zh-CN" sz="3600" b="1" dirty="0" smtClean="0">
                <a:ea typeface="黑体" panose="02010609060101010101" pitchFamily="49" charset="-122"/>
              </a:rPr>
              <a:t>6</a:t>
            </a:r>
            <a:r>
              <a:rPr lang="zh-CN" altLang="en-US" sz="3600" b="1" dirty="0" smtClean="0">
                <a:ea typeface="黑体" panose="02010609060101010101" pitchFamily="49" charset="-122"/>
              </a:rPr>
              <a:t>若有無可指責的人，只作一個婦人的丈夫，兒女也是信主的，沒有人告他們是放蕩不服約束的，就可以設立。</a:t>
            </a:r>
          </a:p>
          <a:p>
            <a:pPr algn="l" defTabSz="914400">
              <a:spcBef>
                <a:spcPct val="20000"/>
              </a:spcBef>
            </a:pPr>
            <a:r>
              <a:rPr lang="en-US" altLang="zh-CN" sz="3600" b="1" dirty="0" smtClean="0">
                <a:ea typeface="黑体" panose="02010609060101010101" pitchFamily="49" charset="-122"/>
              </a:rPr>
              <a:t>if </a:t>
            </a:r>
            <a:r>
              <a:rPr lang="en-US" altLang="zh-CN" sz="3600" b="1" dirty="0">
                <a:ea typeface="黑体" panose="02010609060101010101" pitchFamily="49" charset="-122"/>
              </a:rPr>
              <a:t>a man is blameless, the husband of one wife, having faithful children not accused of dissipation or insubordination.</a:t>
            </a:r>
          </a:p>
        </p:txBody>
      </p:sp>
    </p:spTree>
    <p:extLst>
      <p:ext uri="{BB962C8B-B14F-4D97-AF65-F5344CB8AC3E}">
        <p14:creationId xmlns:p14="http://schemas.microsoft.com/office/powerpoint/2010/main" val="180245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路加福音</a:t>
            </a:r>
            <a:r>
              <a:rPr lang="en-US" altLang="zh-CN" sz="3600" b="1" dirty="0">
                <a:ea typeface="黑体" panose="02010609060101010101" pitchFamily="49" charset="-122"/>
              </a:rPr>
              <a:t>Luke 17</a:t>
            </a:r>
            <a:r>
              <a:rPr lang="zh-CN" altLang="en-US" sz="3600" b="1" dirty="0">
                <a:ea typeface="黑体" panose="02010609060101010101" pitchFamily="49" charset="-122"/>
              </a:rPr>
              <a:t>：</a:t>
            </a:r>
            <a:r>
              <a:rPr lang="en-US" altLang="zh-CN" sz="3600" b="1" dirty="0">
                <a:ea typeface="黑体" panose="02010609060101010101" pitchFamily="49" charset="-122"/>
              </a:rPr>
              <a:t>14</a:t>
            </a:r>
            <a:r>
              <a:rPr lang="en-US" altLang="zh-CN" sz="3600" b="1" dirty="0" smtClean="0">
                <a:ea typeface="黑体" panose="02010609060101010101" pitchFamily="49" charset="-122"/>
              </a:rPr>
              <a:t>】</a:t>
            </a:r>
          </a:p>
          <a:p>
            <a:pPr algn="l" defTabSz="914400">
              <a:spcBef>
                <a:spcPct val="20000"/>
              </a:spcBef>
            </a:pPr>
            <a:r>
              <a:rPr lang="zh-CN" altLang="en-US" sz="3600" b="1" dirty="0" smtClean="0">
                <a:ea typeface="黑体" panose="02010609060101010101" pitchFamily="49" charset="-122"/>
              </a:rPr>
              <a:t>耶穌看見，就對他們說</a:t>
            </a:r>
            <a:r>
              <a:rPr lang="en-US" altLang="zh-CN" sz="3600" b="1" dirty="0" smtClean="0">
                <a:ea typeface="黑体" panose="02010609060101010101" pitchFamily="49" charset="-122"/>
              </a:rPr>
              <a:t>:“</a:t>
            </a:r>
            <a:r>
              <a:rPr lang="zh-CN" altLang="en-US" sz="3600" b="1" dirty="0" smtClean="0">
                <a:ea typeface="黑体" panose="02010609060101010101" pitchFamily="49" charset="-122"/>
              </a:rPr>
              <a:t>你們去，把身體給祭司察看。”他們去的時候就潔淨了。</a:t>
            </a:r>
          </a:p>
          <a:p>
            <a:pPr algn="l" defTabSz="914400">
              <a:spcBef>
                <a:spcPct val="20000"/>
              </a:spcBef>
            </a:pPr>
            <a:r>
              <a:rPr lang="en-US" altLang="zh-CN" sz="3600" b="1" dirty="0" smtClean="0">
                <a:ea typeface="黑体" panose="02010609060101010101" pitchFamily="49" charset="-122"/>
              </a:rPr>
              <a:t>When </a:t>
            </a:r>
            <a:r>
              <a:rPr lang="en-US" altLang="zh-CN" sz="3600" b="1" dirty="0">
                <a:ea typeface="黑体" panose="02010609060101010101" pitchFamily="49" charset="-122"/>
              </a:rPr>
              <a:t>he saw them, he said, 'Go, show yourselves to the priests.' And as they went, they were cleansed. </a:t>
            </a:r>
          </a:p>
        </p:txBody>
      </p:sp>
    </p:spTree>
    <p:extLst>
      <p:ext uri="{BB962C8B-B14F-4D97-AF65-F5344CB8AC3E}">
        <p14:creationId xmlns:p14="http://schemas.microsoft.com/office/powerpoint/2010/main" val="244292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lnSpcReduction="10000"/>
          </a:bodyPr>
          <a:lstStyle/>
          <a:p>
            <a:pPr algn="l" defTabSz="914400">
              <a:spcBef>
                <a:spcPct val="20000"/>
              </a:spcBef>
            </a:pPr>
            <a:r>
              <a:rPr lang="en-US" altLang="zh-CN" sz="3600" b="1" dirty="0" smtClean="0">
                <a:ea typeface="黑体" panose="02010609060101010101" pitchFamily="49" charset="-122"/>
              </a:rPr>
              <a:t>【</a:t>
            </a:r>
            <a:r>
              <a:rPr lang="zh-CN" altLang="en-US" sz="3600" b="1" dirty="0" smtClean="0">
                <a:ea typeface="黑体" panose="02010609060101010101" pitchFamily="49" charset="-122"/>
              </a:rPr>
              <a:t>羅馬書</a:t>
            </a:r>
            <a:r>
              <a:rPr lang="en-US" altLang="zh-CN" sz="3600" b="1" dirty="0" smtClean="0">
                <a:ea typeface="黑体" panose="02010609060101010101" pitchFamily="49" charset="-122"/>
              </a:rPr>
              <a:t>Romans </a:t>
            </a:r>
            <a:r>
              <a:rPr lang="en-US" altLang="zh-CN" sz="3600" b="1" dirty="0">
                <a:ea typeface="黑体" panose="02010609060101010101" pitchFamily="49" charset="-122"/>
              </a:rPr>
              <a:t>1</a:t>
            </a:r>
            <a:r>
              <a:rPr lang="zh-CN" altLang="en-US" sz="3600" b="1" dirty="0">
                <a:ea typeface="黑体" panose="02010609060101010101" pitchFamily="49" charset="-122"/>
              </a:rPr>
              <a:t>：</a:t>
            </a:r>
            <a:r>
              <a:rPr lang="en-US" altLang="zh-CN" sz="3600" b="1" dirty="0">
                <a:ea typeface="黑体" panose="02010609060101010101" pitchFamily="49" charset="-122"/>
              </a:rPr>
              <a:t>19-21】</a:t>
            </a:r>
          </a:p>
          <a:p>
            <a:pPr algn="l" defTabSz="914400">
              <a:spcBef>
                <a:spcPct val="20000"/>
              </a:spcBef>
            </a:pPr>
            <a:r>
              <a:rPr lang="en-US" altLang="zh-CN" sz="3600" b="1" dirty="0" smtClean="0">
                <a:ea typeface="黑体" panose="02010609060101010101" pitchFamily="49" charset="-122"/>
              </a:rPr>
              <a:t>19</a:t>
            </a:r>
            <a:r>
              <a:rPr lang="zh-CN" altLang="en-US" sz="3600" b="1" dirty="0" smtClean="0">
                <a:ea typeface="黑体" panose="02010609060101010101" pitchFamily="49" charset="-122"/>
              </a:rPr>
              <a:t>　神的事情，人所能知道的，原顯明在人心裡，因為　神已經給他們顯明。</a:t>
            </a:r>
          </a:p>
          <a:p>
            <a:pPr algn="l" defTabSz="914400">
              <a:spcBef>
                <a:spcPct val="20000"/>
              </a:spcBef>
            </a:pPr>
            <a:r>
              <a:rPr lang="en-US" altLang="zh-CN" sz="3600" b="1" dirty="0" smtClean="0">
                <a:ea typeface="黑体" panose="02010609060101010101" pitchFamily="49" charset="-122"/>
              </a:rPr>
              <a:t>because </a:t>
            </a:r>
            <a:r>
              <a:rPr lang="en-US" altLang="zh-CN" sz="3600" b="1" dirty="0">
                <a:ea typeface="黑体" panose="02010609060101010101" pitchFamily="49" charset="-122"/>
              </a:rPr>
              <a:t>what may be known of God is manifest in them, for God has shown it to them.</a:t>
            </a:r>
          </a:p>
          <a:p>
            <a:pPr algn="l" defTabSz="914400">
              <a:spcBef>
                <a:spcPct val="20000"/>
              </a:spcBef>
            </a:pPr>
            <a:r>
              <a:rPr lang="en-US" altLang="zh-CN" sz="3600" b="1" dirty="0" smtClean="0">
                <a:ea typeface="黑体" panose="02010609060101010101" pitchFamily="49" charset="-122"/>
              </a:rPr>
              <a:t>20</a:t>
            </a:r>
            <a:r>
              <a:rPr lang="zh-CN" altLang="en-US" sz="3600" b="1" dirty="0" smtClean="0">
                <a:ea typeface="黑体" panose="02010609060101010101" pitchFamily="49" charset="-122"/>
              </a:rPr>
              <a:t>自從造天地以來，　神的永能和神性是明明可知的，雖是眼不能見，但藉著所造之物就可以曉得，叫人無可推諉。</a:t>
            </a:r>
          </a:p>
          <a:p>
            <a:pPr algn="l" defTabSz="914400">
              <a:spcBef>
                <a:spcPct val="20000"/>
              </a:spcBef>
            </a:pPr>
            <a:r>
              <a:rPr lang="en-US" altLang="zh-CN" sz="3600" b="1" dirty="0" smtClean="0">
                <a:ea typeface="黑体" panose="02010609060101010101" pitchFamily="49" charset="-122"/>
              </a:rPr>
              <a:t>For </a:t>
            </a:r>
            <a:r>
              <a:rPr lang="en-US" altLang="zh-CN" sz="3600" b="1" dirty="0">
                <a:ea typeface="黑体" panose="02010609060101010101" pitchFamily="49" charset="-122"/>
              </a:rPr>
              <a:t>since the creation of the world His invisible attributes are clearly seen, being understood by the things that are made, even His eternal power and Godhead, so that they are without excuse,</a:t>
            </a:r>
          </a:p>
        </p:txBody>
      </p:sp>
    </p:spTree>
    <p:extLst>
      <p:ext uri="{BB962C8B-B14F-4D97-AF65-F5344CB8AC3E}">
        <p14:creationId xmlns:p14="http://schemas.microsoft.com/office/powerpoint/2010/main" val="3340553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副标题 2"/>
          <p:cNvSpPr>
            <a:spLocks noGrp="1"/>
          </p:cNvSpPr>
          <p:nvPr>
            <p:ph type="subTitle" idx="1"/>
          </p:nvPr>
        </p:nvSpPr>
        <p:spPr>
          <a:xfrm>
            <a:off x="0" y="0"/>
            <a:ext cx="9144000" cy="6857999"/>
          </a:xfrm>
        </p:spPr>
        <p:txBody>
          <a:bodyPr>
            <a:normAutofit/>
          </a:bodyPr>
          <a:lstStyle/>
          <a:p>
            <a:pPr algn="l" defTabSz="914400">
              <a:spcBef>
                <a:spcPct val="20000"/>
              </a:spcBef>
            </a:pPr>
            <a:r>
              <a:rPr lang="en-US" altLang="zh-CN" sz="3600" b="1" dirty="0">
                <a:ea typeface="黑体" panose="02010609060101010101" pitchFamily="49" charset="-122"/>
              </a:rPr>
              <a:t>【</a:t>
            </a:r>
            <a:r>
              <a:rPr lang="zh-CN" altLang="en-US" sz="3600" b="1" dirty="0">
                <a:ea typeface="黑体" panose="02010609060101010101" pitchFamily="49" charset="-122"/>
              </a:rPr>
              <a:t>羅馬書</a:t>
            </a:r>
            <a:r>
              <a:rPr lang="en-US" altLang="zh-CN" sz="3600" b="1" dirty="0">
                <a:ea typeface="黑体" panose="02010609060101010101" pitchFamily="49" charset="-122"/>
              </a:rPr>
              <a:t>Romans 1</a:t>
            </a:r>
            <a:r>
              <a:rPr lang="zh-CN" altLang="en-US" sz="3600" b="1" dirty="0">
                <a:ea typeface="黑体" panose="02010609060101010101" pitchFamily="49" charset="-122"/>
              </a:rPr>
              <a:t>：</a:t>
            </a:r>
            <a:r>
              <a:rPr lang="en-US" altLang="zh-CN" sz="3600" b="1" dirty="0">
                <a:ea typeface="黑体" panose="02010609060101010101" pitchFamily="49" charset="-122"/>
              </a:rPr>
              <a:t>19-21】</a:t>
            </a:r>
          </a:p>
          <a:p>
            <a:pPr algn="l" defTabSz="914400">
              <a:spcBef>
                <a:spcPct val="20000"/>
              </a:spcBef>
            </a:pPr>
            <a:r>
              <a:rPr lang="en-US" altLang="zh-CN" sz="3600" b="1" dirty="0" smtClean="0">
                <a:ea typeface="黑体" panose="02010609060101010101" pitchFamily="49" charset="-122"/>
              </a:rPr>
              <a:t>21</a:t>
            </a:r>
            <a:r>
              <a:rPr lang="zh-CN" altLang="en-US" sz="3600" b="1" dirty="0" smtClean="0">
                <a:ea typeface="黑体" panose="02010609060101010101" pitchFamily="49" charset="-122"/>
              </a:rPr>
              <a:t>因為，他們雖然知道　神，卻不當作　神榮耀祂，也不感謝祂。他們的思念變為虛妄，無知的心就昏暗了。</a:t>
            </a:r>
          </a:p>
          <a:p>
            <a:pPr algn="l" defTabSz="914400">
              <a:spcBef>
                <a:spcPct val="20000"/>
              </a:spcBef>
            </a:pPr>
            <a:r>
              <a:rPr lang="en-US" altLang="zh-CN" sz="3600" b="1" dirty="0" smtClean="0">
                <a:ea typeface="黑体" panose="02010609060101010101" pitchFamily="49" charset="-122"/>
              </a:rPr>
              <a:t>because</a:t>
            </a:r>
            <a:r>
              <a:rPr lang="en-US" altLang="zh-CN" sz="3600" b="1" dirty="0">
                <a:ea typeface="黑体" panose="02010609060101010101" pitchFamily="49" charset="-122"/>
              </a:rPr>
              <a:t>, although they knew God, they did not glorify Him as God, nor were thankful, but became futile in their thoughts, and their foolish hearts were darkened.</a:t>
            </a:r>
          </a:p>
        </p:txBody>
      </p:sp>
    </p:spTree>
    <p:extLst>
      <p:ext uri="{BB962C8B-B14F-4D97-AF65-F5344CB8AC3E}">
        <p14:creationId xmlns:p14="http://schemas.microsoft.com/office/powerpoint/2010/main" val="823162240"/>
      </p:ext>
    </p:extLst>
  </p:cSld>
  <p:clrMapOvr>
    <a:masterClrMapping/>
  </p:clrMapOvr>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3196</TotalTime>
  <Words>602</Words>
  <Application>Microsoft Office PowerPoint</Application>
  <PresentationFormat>全屏显示(4:3)</PresentationFormat>
  <Paragraphs>56</Paragraphs>
  <Slides>9</Slides>
  <Notes>9</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9</vt:i4>
      </vt:variant>
    </vt:vector>
  </HeadingPairs>
  <TitlesOfParts>
    <vt:vector size="16" baseType="lpstr">
      <vt:lpstr>新細明體</vt:lpstr>
      <vt:lpstr>黑体</vt:lpstr>
      <vt:lpstr>宋体</vt:lpstr>
      <vt:lpstr>Arial</vt:lpstr>
      <vt:lpstr>Calibri</vt:lpstr>
      <vt:lpstr>Calibri Light</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334</cp:revision>
  <dcterms:created xsi:type="dcterms:W3CDTF">2014-02-25T17:54:08Z</dcterms:created>
  <dcterms:modified xsi:type="dcterms:W3CDTF">2016-11-27T04:45:37Z</dcterms:modified>
</cp:coreProperties>
</file>