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469" r:id="rId2"/>
    <p:sldId id="499" r:id="rId3"/>
    <p:sldId id="500" r:id="rId4"/>
    <p:sldId id="501" r:id="rId5"/>
    <p:sldId id="502" r:id="rId6"/>
    <p:sldId id="503" r:id="rId7"/>
    <p:sldId id="470" r:id="rId8"/>
    <p:sldId id="504" r:id="rId9"/>
    <p:sldId id="485" r:id="rId10"/>
    <p:sldId id="486" r:id="rId11"/>
    <p:sldId id="471" r:id="rId12"/>
    <p:sldId id="497" r:id="rId13"/>
    <p:sldId id="498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44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669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09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214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534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8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0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49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93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84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821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90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363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5-13】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耶穌進了迦百農，有一個百夫長進前來，求祂說：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when Jesus had entered Capernaum, a centurion came to Him, pleading with Him,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主啊，我的僕人害癱瘓病，躺在家裡甚是痛苦。”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saying</a:t>
            </a:r>
            <a:r>
              <a:rPr lang="en-US" altLang="zh-CN" sz="3600" b="1" dirty="0">
                <a:ea typeface="黑体" panose="02010609060101010101" pitchFamily="49" charset="-122"/>
              </a:rPr>
              <a:t>, "Lord, my servant is lying at home paralyzed, dreadfully tormented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10-12】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耶穌聽見就希奇，對跟從的人說：“我實在告訴你們：這麼大的信心，就是在以色列中，我也沒有遇見過。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When </a:t>
            </a:r>
            <a:r>
              <a:rPr lang="en-US" altLang="zh-CN" sz="3600" b="1" dirty="0">
                <a:ea typeface="黑体" panose="02010609060101010101" pitchFamily="49" charset="-122"/>
              </a:rPr>
              <a:t>Jesus heard it, He marveled, and said to those who followed, "Assuredly, I say to you, I have not found such great faith, not even in Israel!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我又告訴你們：從東從西，將有許多人來，在天國裡與亞伯拉罕、以撒、雅各一同坐席；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I say to you that many will come from east and west, and sit down with Abraham, Isaac, and Jacob in the kingdom of heaven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3704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10-12】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惟有本國的子民竟被趕到外邊黑暗裡去，在那裡必要哀哭切齒了。”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the sons of the kingdom will be cast out into outer darkness. There will be weeping and gnashing of teeth."</a:t>
            </a:r>
          </a:p>
        </p:txBody>
      </p:sp>
    </p:spTree>
    <p:extLst>
      <p:ext uri="{BB962C8B-B14F-4D97-AF65-F5344CB8AC3E}">
        <p14:creationId xmlns:p14="http://schemas.microsoft.com/office/powerpoint/2010/main" val="1780806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11-12</a:t>
            </a:r>
            <a:r>
              <a:rPr lang="en-US" altLang="zh-CN" sz="3600" b="1" dirty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我又告訴你們：從東從西，將有許多人來，在天國裡與亞伯拉罕、以撒、雅各一同坐席；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I say to you that many will come from east and west, and sit down with Abraham, Isaac, and Jacob in the kingdom of heaven.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惟有本國的子民竟被趕到外邊黑暗裡去，在那裡必要哀哭切齒了。”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the sons of the kingdom will be cast out into outer darkness. There will be weeping and gnashing of teeth."</a:t>
            </a:r>
          </a:p>
        </p:txBody>
      </p:sp>
    </p:spTree>
    <p:extLst>
      <p:ext uri="{BB962C8B-B14F-4D97-AF65-F5344CB8AC3E}">
        <p14:creationId xmlns:p14="http://schemas.microsoft.com/office/powerpoint/2010/main" val="3429845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36】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信子的人有永生；不信子的人得不著永生（原文作“不得見永生”），神的震怒常在他身上。”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who believes in the Son has everlasting life; and he who does not believe the Son shall not see life, but the wrath of God abides on him."</a:t>
            </a:r>
          </a:p>
        </p:txBody>
      </p:sp>
    </p:spTree>
    <p:extLst>
      <p:ext uri="{BB962C8B-B14F-4D97-AF65-F5344CB8AC3E}">
        <p14:creationId xmlns:p14="http://schemas.microsoft.com/office/powerpoint/2010/main" val="267258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5-13】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耶穌說：“我去醫治他。”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Jesus said to him, "I will come and heal him."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百夫長回答說：“主啊，你到我捨下，我不敢當；只要你說一句話，我的僕人就必好了。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 </a:t>
            </a:r>
            <a:r>
              <a:rPr lang="en-US" altLang="zh-CN" sz="3600" b="1" dirty="0">
                <a:ea typeface="黑体" panose="02010609060101010101" pitchFamily="49" charset="-122"/>
              </a:rPr>
              <a:t>centurion answered and said, "Lord, I am not worthy that You should come under my roof. But only speak a word, and my servant will be healed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367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5-13】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因為我在人的權下，也有兵在我以下，對這個說：‘去’，他就去；對那個說：‘來’，他就來；對我的僕人說，‘你作這事’，他就去作。”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 also am a man under authority, having soldiers under me. And I say to this one, "Go,' and he goes; and to another, "Come,' and he comes; and to my servant, "Do this,' and he does it."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耶穌聽見就希奇，對跟從的人說：“我實在告訴你們：這麼大的信心，就是在以色列中，我也沒有遇見過。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When </a:t>
            </a:r>
            <a:r>
              <a:rPr lang="en-US" altLang="zh-CN" sz="3600" b="1" dirty="0">
                <a:ea typeface="黑体" panose="02010609060101010101" pitchFamily="49" charset="-122"/>
              </a:rPr>
              <a:t>Jesus heard it, He marveled, and said to those who followed, "Assuredly, I say to you, I have not found such great faith, not even in Israel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!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694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5-13】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我又告訴你們：從東從西，將有許多人來，在天國裡與亞伯拉罕、以撒、雅各一同坐席；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I say to you that many will come from east and west, and sit down with Abraham, Isaac, and Jacob in the kingdom of heaven.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惟有本國的子民竟被趕到外邊黑暗裡去，在那裡必要哀哭切齒了。”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the sons of the kingdom will be cast out into outer darkness. There will be weeping and gnashing of teeth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3687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5-13】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耶穌對百夫長說：“你回去吧！照你的信心，給你成全了。”那時，他的僕人就好了。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Jesus said to the centurion, "Go your way; and as you have believed, so let it be done for you." And his servant was healed that same hour.</a:t>
            </a:r>
          </a:p>
        </p:txBody>
      </p:sp>
    </p:spTree>
    <p:extLst>
      <p:ext uri="{BB962C8B-B14F-4D97-AF65-F5344CB8AC3E}">
        <p14:creationId xmlns:p14="http://schemas.microsoft.com/office/powerpoint/2010/main" val="417935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馬可福音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Mark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祂也詫異他們不信，就往周圍鄉村教訓人去了。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was amazed at their lack of faith. Then Jesus went around teaching from village to village. </a:t>
            </a:r>
          </a:p>
        </p:txBody>
      </p:sp>
    </p:spTree>
    <p:extLst>
      <p:ext uri="{BB962C8B-B14F-4D97-AF65-F5344CB8AC3E}">
        <p14:creationId xmlns:p14="http://schemas.microsoft.com/office/powerpoint/2010/main" val="310107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6-9】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主啊，我的僕人害癱瘓病，躺在家裡甚是痛苦。”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saying, "Lord, my servant is lying at home paralyzed, dreadfully tormented."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耶穌說：“我去醫治他。”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Jesus said to him, "I will come and heal him."</a:t>
            </a:r>
          </a:p>
        </p:txBody>
      </p:sp>
    </p:spTree>
    <p:extLst>
      <p:ext uri="{BB962C8B-B14F-4D97-AF65-F5344CB8AC3E}">
        <p14:creationId xmlns:p14="http://schemas.microsoft.com/office/powerpoint/2010/main" val="72740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fontScale="925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6-9】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百夫長回答說：“主啊，你到我捨下，我不敢當；只要你說一句話，我的僕人就必好了。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 </a:t>
            </a:r>
            <a:r>
              <a:rPr lang="en-US" altLang="zh-CN" sz="3600" b="1" dirty="0">
                <a:ea typeface="黑体" panose="02010609060101010101" pitchFamily="49" charset="-122"/>
              </a:rPr>
              <a:t>centurion answered and said, "Lord, I am not worthy that You should come under my roof. But only speak a word, and my servant will be healed.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因為我在人的權下，也有兵在我以下，對這個說：‘去’，他就去；對那個說：‘來’，他就來；對我的僕人說，‘你作這事’，他就去作。”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 also am a man under authority, having soldiers under me. And I say to this one, "Go,' and he goes; and to another, "Come,' and he comes; and to my servant, "Do this,' and he does it."</a:t>
            </a:r>
          </a:p>
        </p:txBody>
      </p:sp>
    </p:spTree>
    <p:extLst>
      <p:ext uri="{BB962C8B-B14F-4D97-AF65-F5344CB8AC3E}">
        <p14:creationId xmlns:p14="http://schemas.microsoft.com/office/powerpoint/2010/main" val="3197498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22-23】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當那日，必有許多人對我說：‘主啊，主啊，我們不是奉你的名傳道，奉你的名趕鬼，奉你的名行許多異能嗎？’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Many </a:t>
            </a:r>
            <a:r>
              <a:rPr lang="en-US" altLang="zh-CN" sz="3600" b="1" dirty="0">
                <a:ea typeface="黑体" panose="02010609060101010101" pitchFamily="49" charset="-122"/>
              </a:rPr>
              <a:t>will say to Me in that day, "Lord, Lord, have we not prophesied in Your name, cast out demons in Your name, and done many wonders in Your name?'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我就明明地告訴他們說：‘我從來不認識你們，你們這些作惡的人，離開我去吧！’”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then I will declare to them, "I never knew you; depart from Me, you who practice lawlessness!'</a:t>
            </a:r>
          </a:p>
        </p:txBody>
      </p:sp>
    </p:spTree>
    <p:extLst>
      <p:ext uri="{BB962C8B-B14F-4D97-AF65-F5344CB8AC3E}">
        <p14:creationId xmlns:p14="http://schemas.microsoft.com/office/powerpoint/2010/main" val="11116649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3260</TotalTime>
  <Words>1423</Words>
  <Application>Microsoft Office PowerPoint</Application>
  <PresentationFormat>全屏显示(4:3)</PresentationFormat>
  <Paragraphs>70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348</cp:revision>
  <dcterms:created xsi:type="dcterms:W3CDTF">2014-02-25T17:54:08Z</dcterms:created>
  <dcterms:modified xsi:type="dcterms:W3CDTF">2017-01-15T05:21:27Z</dcterms:modified>
</cp:coreProperties>
</file>