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5"/>
  </p:notesMasterIdLst>
  <p:handoutMasterIdLst>
    <p:handoutMasterId r:id="rId16"/>
  </p:handoutMasterIdLst>
  <p:sldIdLst>
    <p:sldId id="469" r:id="rId2"/>
    <p:sldId id="526" r:id="rId3"/>
    <p:sldId id="527" r:id="rId4"/>
    <p:sldId id="528" r:id="rId5"/>
    <p:sldId id="510" r:id="rId6"/>
    <p:sldId id="511" r:id="rId7"/>
    <p:sldId id="499" r:id="rId8"/>
    <p:sldId id="529" r:id="rId9"/>
    <p:sldId id="530" r:id="rId10"/>
    <p:sldId id="531" r:id="rId11"/>
    <p:sldId id="512" r:id="rId12"/>
    <p:sldId id="500" r:id="rId13"/>
    <p:sldId id="505"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3" d="100"/>
          <a:sy n="63" d="100"/>
        </p:scale>
        <p:origin x="101" y="6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2017/2/10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2017/2/10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879809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3431690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53970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614799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907067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99204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2817630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84003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4253532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24444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3814372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948485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2017/2/10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2017/2/10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2017/2/10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2017/2/10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2017/2/10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2017/2/10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2017/2/10</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2017/2/10</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2017/2/10</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2017/2/10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2017/2/10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2017/2/10</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耶穌上了船，門徒跟著祂。</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when He got into a boat, His disciples followed Him.</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海裡忽然起了暴風，甚至船被波浪掩蓋。耶穌卻睡著了。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suddenly a great tempest arose on the sea, so that the boat was covered with the waves. But He was asleep</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眾人希奇，說：“這是怎樣的人？連風和海也聽從祂了！”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men marveled, saying, "Who can this be, that even the winds and the sea obey Him?"</a:t>
            </a:r>
          </a:p>
        </p:txBody>
      </p:sp>
    </p:spTree>
    <p:extLst>
      <p:ext uri="{BB962C8B-B14F-4D97-AF65-F5344CB8AC3E}">
        <p14:creationId xmlns:p14="http://schemas.microsoft.com/office/powerpoint/2010/main" val="202866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25-26】</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門徒來叫醒了祂，說：“主啊，救我們，我們喪命啦！”</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His disciples came to Him and awoke Him, saying, "Lord, save us! We are perishing!"</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耶穌說：“你們這小信的人哪，為什麼膽怯呢？”於是起來，斥責風和海，風和海就大大的平靜了。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them, "Why are you fearful, O you of little faith?" Then He arose and rebuked the winds and the sea, and there was a great calm.</a:t>
            </a:r>
          </a:p>
        </p:txBody>
      </p:sp>
    </p:spTree>
    <p:extLst>
      <p:ext uri="{BB962C8B-B14F-4D97-AF65-F5344CB8AC3E}">
        <p14:creationId xmlns:p14="http://schemas.microsoft.com/office/powerpoint/2010/main" val="166738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26-27】</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耶穌說：“你們這小信的人哪，為什麼膽怯呢？”於是起來，斥責風和海，風和海就大大的平靜了。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them, "Why are you fearful, O you of little faith?" Then He arose and rebuked the winds and the sea, and there was a great calm.</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眾人希奇，說：“這是怎樣的人？連風和海也聽從祂了！”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men marveled, saying, "Who can this be, that even the winds and the sea obey Him?"</a:t>
            </a:r>
          </a:p>
        </p:txBody>
      </p:sp>
    </p:spTree>
    <p:extLst>
      <p:ext uri="{BB962C8B-B14F-4D97-AF65-F5344CB8AC3E}">
        <p14:creationId xmlns:p14="http://schemas.microsoft.com/office/powerpoint/2010/main" val="2126942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41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他們就</a:t>
            </a:r>
            <a:r>
              <a:rPr lang="zh-CN" altLang="en-US" sz="3600" b="1" u="sng" dirty="0" smtClean="0">
                <a:solidFill>
                  <a:srgbClr val="FF0000"/>
                </a:solidFill>
                <a:ea typeface="黑体" panose="02010609060101010101" pitchFamily="49" charset="-122"/>
              </a:rPr>
              <a:t>大大地懼怕</a:t>
            </a:r>
            <a:r>
              <a:rPr lang="zh-CN" altLang="en-US" sz="3600" b="1" dirty="0" smtClean="0">
                <a:ea typeface="黑体" panose="02010609060101010101" pitchFamily="49" charset="-122"/>
              </a:rPr>
              <a:t>，彼此說：“這到底是誰，連風和海也聽從祂了？” </a:t>
            </a:r>
            <a:r>
              <a:rPr lang="en-US" altLang="zh-CN" sz="3600" b="1" dirty="0" smtClean="0">
                <a:ea typeface="黑体" panose="02010609060101010101" pitchFamily="49" charset="-122"/>
              </a:rPr>
              <a:t>And </a:t>
            </a:r>
            <a:r>
              <a:rPr lang="en-US" altLang="zh-CN" sz="3600" b="1" dirty="0">
                <a:ea typeface="黑体" panose="02010609060101010101" pitchFamily="49" charset="-122"/>
              </a:rPr>
              <a:t>they </a:t>
            </a:r>
            <a:r>
              <a:rPr lang="en-US" altLang="zh-CN" sz="3600" b="1" u="sng" dirty="0">
                <a:solidFill>
                  <a:srgbClr val="FF0000"/>
                </a:solidFill>
                <a:ea typeface="黑体" panose="02010609060101010101" pitchFamily="49" charset="-122"/>
              </a:rPr>
              <a:t>feared exceedingly</a:t>
            </a:r>
            <a:r>
              <a:rPr lang="en-US" altLang="zh-CN" sz="3600" b="1" dirty="0">
                <a:ea typeface="黑体" panose="02010609060101010101" pitchFamily="49" charset="-122"/>
              </a:rPr>
              <a:t>, and said to one another, "Who can this be, that even the wind and the sea obey Him</a:t>
            </a:r>
            <a:r>
              <a:rPr lang="en-US" altLang="zh-CN" sz="3600" b="1" dirty="0" smtClean="0">
                <a:ea typeface="黑体" panose="02010609060101010101" pitchFamily="49" charset="-122"/>
              </a:rPr>
              <a:t>!“</a:t>
            </a:r>
          </a:p>
          <a:p>
            <a:pPr algn="l"/>
            <a:endParaRPr lang="en-US" altLang="zh-CN" sz="9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8</a:t>
            </a:r>
            <a:r>
              <a:rPr lang="zh-CN" altLang="en-US" sz="3600" b="1" dirty="0">
                <a:ea typeface="黑体" panose="02010609060101010101" pitchFamily="49" charset="-122"/>
              </a:rPr>
              <a:t>：</a:t>
            </a:r>
            <a:r>
              <a:rPr lang="en-US" altLang="zh-CN" sz="3600" b="1" dirty="0">
                <a:ea typeface="黑体" panose="02010609060101010101" pitchFamily="49" charset="-122"/>
              </a:rPr>
              <a:t>25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耶穌對他們說：“你們的信心在哪裡呢？”他們</a:t>
            </a:r>
            <a:r>
              <a:rPr lang="zh-CN" altLang="en-US" sz="3600" b="1" u="sng" dirty="0">
                <a:solidFill>
                  <a:srgbClr val="FF0000"/>
                </a:solidFill>
                <a:ea typeface="黑体" panose="02010609060101010101" pitchFamily="49" charset="-122"/>
              </a:rPr>
              <a:t>又懼怕</a:t>
            </a:r>
            <a:r>
              <a:rPr lang="zh-CN" altLang="en-US" sz="3600" b="1" dirty="0" smtClean="0">
                <a:ea typeface="黑体" panose="02010609060101010101" pitchFamily="49" charset="-122"/>
              </a:rPr>
              <a:t>又希奇，彼此說：“這到底是誰？祂吩咐風和水，連風和水也聽從他了。”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them, "Where is your faith?" And they </a:t>
            </a:r>
            <a:r>
              <a:rPr lang="en-US" altLang="zh-CN" sz="3600" b="1" u="sng" dirty="0">
                <a:solidFill>
                  <a:srgbClr val="FF0000"/>
                </a:solidFill>
                <a:ea typeface="黑体" panose="02010609060101010101" pitchFamily="49" charset="-122"/>
              </a:rPr>
              <a:t>were afraid</a:t>
            </a:r>
            <a:r>
              <a:rPr lang="en-US" altLang="zh-CN" sz="3600" b="1" dirty="0">
                <a:ea typeface="黑体" panose="02010609060101010101" pitchFamily="49" charset="-122"/>
              </a:rPr>
              <a:t>, and marveled, saying to one another, "Who can this be? For He commands even the winds and water, and they obey </a:t>
            </a:r>
            <a:r>
              <a:rPr lang="en-US" altLang="zh-CN" sz="3600" b="1" dirty="0" err="1">
                <a:ea typeface="黑体" panose="02010609060101010101" pitchFamily="49" charset="-122"/>
              </a:rPr>
              <a:t>Him!"A</a:t>
            </a:r>
            <a:r>
              <a:rPr lang="en-US" altLang="zh-CN" sz="3600" b="1" dirty="0">
                <a:ea typeface="黑体" panose="02010609060101010101" pitchFamily="49" charset="-122"/>
              </a:rPr>
              <a:t> Demon-Possessed Man Healed</a:t>
            </a:r>
          </a:p>
        </p:txBody>
      </p:sp>
    </p:spTree>
    <p:extLst>
      <p:ext uri="{BB962C8B-B14F-4D97-AF65-F5344CB8AC3E}">
        <p14:creationId xmlns:p14="http://schemas.microsoft.com/office/powerpoint/2010/main" val="597256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門徒來叫醒了祂，說：“主啊，救我們，我們喪命啦！”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His disciples came to Him and awoke Him, saying, "Lord, save us! We are perishing!"</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耶穌說：“你們這小信的人哪，為什麼膽怯呢？”於是起來，斥責風和海，風和海就大大的平靜了。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them, "Why are you fearful, O you of little faith?" Then He arose and rebuked the winds and the sea, and there was a great calm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49385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眾人希奇，說：“這是怎樣的人？連風和海也聽從祂了！”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men marveled, saying, "Who can this be, that even the winds and the sea obey Him?"</a:t>
            </a:r>
          </a:p>
        </p:txBody>
      </p:sp>
    </p:spTree>
    <p:extLst>
      <p:ext uri="{BB962C8B-B14F-4D97-AF65-F5344CB8AC3E}">
        <p14:creationId xmlns:p14="http://schemas.microsoft.com/office/powerpoint/2010/main" val="388804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28】</a:t>
            </a:r>
          </a:p>
          <a:p>
            <a:pPr algn="l"/>
            <a:r>
              <a:rPr lang="zh-CN" altLang="en-US" sz="3600" b="1" dirty="0" smtClean="0">
                <a:ea typeface="黑体" panose="02010609060101010101" pitchFamily="49" charset="-122"/>
              </a:rPr>
              <a:t>我們曉得萬事都互相效力，叫愛　神的人得益處，就是按祂旨意被召的人。</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we know that all things work together for good to those who love God, to those who are the called according to His purpose.</a:t>
            </a:r>
          </a:p>
        </p:txBody>
      </p:sp>
    </p:spTree>
    <p:extLst>
      <p:ext uri="{BB962C8B-B14F-4D97-AF65-F5344CB8AC3E}">
        <p14:creationId xmlns:p14="http://schemas.microsoft.com/office/powerpoint/2010/main" val="183825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 </a:t>
            </a:r>
            <a:r>
              <a:rPr lang="en-US" altLang="zh-CN" sz="3600" b="1" dirty="0" smtClean="0">
                <a:ea typeface="黑体" panose="02010609060101010101" pitchFamily="49" charset="-122"/>
              </a:rPr>
              <a:t>Mark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41</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他們就大大地懼怕，彼此說：“這到底是誰，連風和海也聽從他了？”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they feared exceedingly, and said to one another, "Who can this be, that even the wind and the sea obey Him!"</a:t>
            </a:r>
          </a:p>
          <a:p>
            <a:pPr algn="l"/>
            <a:endParaRPr lang="en-US" altLang="zh-CN" sz="9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8</a:t>
            </a:r>
            <a:r>
              <a:rPr lang="zh-CN" altLang="en-US" sz="3600" b="1" dirty="0">
                <a:ea typeface="黑体" panose="02010609060101010101" pitchFamily="49" charset="-122"/>
              </a:rPr>
              <a:t>：</a:t>
            </a:r>
            <a:r>
              <a:rPr lang="en-US" altLang="zh-CN" sz="3600" b="1" dirty="0">
                <a:ea typeface="黑体" panose="02010609060101010101" pitchFamily="49" charset="-122"/>
              </a:rPr>
              <a:t>25</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耶穌對他們說：“你們的信心在哪裡呢？”他們又懼怕又希奇，彼此說：“這到底是誰？祂吩咐風和水，連風和水也聽從他了。”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them, "Where is your faith?" And they were afraid, and marveled, saying to one another, "Who can this be? For He commands even the winds and water, and they obey Him!"</a:t>
            </a:r>
          </a:p>
        </p:txBody>
      </p:sp>
    </p:spTree>
    <p:extLst>
      <p:ext uri="{BB962C8B-B14F-4D97-AF65-F5344CB8AC3E}">
        <p14:creationId xmlns:p14="http://schemas.microsoft.com/office/powerpoint/2010/main" val="256020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16</a:t>
            </a:r>
            <a:r>
              <a:rPr lang="zh-CN" altLang="en-US" sz="3600" b="1" dirty="0">
                <a:ea typeface="黑体" panose="02010609060101010101" pitchFamily="49" charset="-122"/>
              </a:rPr>
              <a:t>：</a:t>
            </a:r>
            <a:r>
              <a:rPr lang="en-US" altLang="zh-CN" sz="3600" b="1" dirty="0">
                <a:ea typeface="黑体" panose="02010609060101010101" pitchFamily="49" charset="-122"/>
              </a:rPr>
              <a:t>26</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人若賺得全世界，賠上自己的生命，有什麼益處呢？人還能拿什麼換生命呢？</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what profit is it to a man if he gains the whole world, and loses his own soul? Or what will a man give in exchange for his soul?</a:t>
            </a:r>
          </a:p>
        </p:txBody>
      </p:sp>
    </p:spTree>
    <p:extLst>
      <p:ext uri="{BB962C8B-B14F-4D97-AF65-F5344CB8AC3E}">
        <p14:creationId xmlns:p14="http://schemas.microsoft.com/office/powerpoint/2010/main" val="1572246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6a</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人非有信，就不能得　神的喜悅；</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without faith it is impossible to please Him….</a:t>
            </a:r>
          </a:p>
        </p:txBody>
      </p:sp>
    </p:spTree>
    <p:extLst>
      <p:ext uri="{BB962C8B-B14F-4D97-AF65-F5344CB8AC3E}">
        <p14:creationId xmlns:p14="http://schemas.microsoft.com/office/powerpoint/2010/main" val="2093677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耶穌上了船，門徒跟著祂。</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when He got into a boat, His disciples followed Him.</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海裡忽然起了暴風，甚至船被波浪掩蓋。耶穌卻睡著了。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suddenly a great tempest arose on the sea, so that the boat was covered with the waves. But He was asleep</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79809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門徒來叫醒了祂，說：“主啊，救我們，我們喪命啦！”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His disciples came to Him and awoke Him, saying, "Lord, save us! We are perishing!"</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耶穌說：“你們這小信的人哪，為什麼膽怯呢？”於是起來，斥責風和海，風和海就大大的平靜了。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them, "Why are you fearful, O you of little faith?" Then He arose and rebuked the winds and the sea, and there was a great calm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53940268"/>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3296</TotalTime>
  <Words>1289</Words>
  <Application>Microsoft Office PowerPoint</Application>
  <PresentationFormat>全屏显示(4:3)</PresentationFormat>
  <Paragraphs>69</Paragraphs>
  <Slides>13</Slides>
  <Notes>13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355</cp:revision>
  <dcterms:created xsi:type="dcterms:W3CDTF">2014-02-25T17:54:08Z</dcterms:created>
  <dcterms:modified xsi:type="dcterms:W3CDTF">2017-02-11T05:33:31Z</dcterms:modified>
</cp:coreProperties>
</file>