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3">
  <p:sldMasterIdLst>
    <p:sldMasterId id="2147483672" r:id="rId1"/>
  </p:sldMasterIdLst>
  <p:notesMasterIdLst>
    <p:notesMasterId r:id="rId9"/>
  </p:notesMasterIdLst>
  <p:handoutMasterIdLst>
    <p:handoutMasterId r:id="rId10"/>
  </p:handoutMasterIdLst>
  <p:sldIdLst>
    <p:sldId id="469" r:id="rId2"/>
    <p:sldId id="585" r:id="rId3"/>
    <p:sldId id="586" r:id="rId4"/>
    <p:sldId id="587" r:id="rId5"/>
    <p:sldId id="588" r:id="rId6"/>
    <p:sldId id="591" r:id="rId7"/>
    <p:sldId id="572" r:id="rId8"/>
  </p:sldIdLst>
  <p:sldSz cx="9144000" cy="6858000" type="screen4x3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60" autoAdjust="0"/>
    <p:restoredTop sz="94660"/>
  </p:normalViewPr>
  <p:slideViewPr>
    <p:cSldViewPr>
      <p:cViewPr varScale="1">
        <p:scale>
          <a:sx n="79" d="100"/>
          <a:sy n="79" d="100"/>
        </p:scale>
        <p:origin x="114" y="111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45FF88A4-DA15-44AE-9ACB-2C0F00349ACB}" type="datetimeFigureOut">
              <a:rPr lang="zh-CN" altLang="en-US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EFF22-6FBB-4B82-B223-80991887E2F0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62834960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D825422E-ADD0-4F91-A41D-C1A34FECA782}" type="datetimeFigureOut">
              <a:rPr lang="zh-CN" altLang="en-US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/>
          <a:p>
            <a:pPr lvl="0"/>
            <a:r>
              <a:rPr lang="zh-TW" altLang="en-US" smtClean="0"/>
              <a:t>按一下此處編輯母版文本樣式</a:t>
            </a:r>
            <a:endParaRPr lang="zh-CN" altLang="en-US" smtClean="0"/>
          </a:p>
          <a:p>
            <a:pPr lvl="1"/>
            <a:r>
              <a:rPr lang="zh-CN" altLang="en-US" smtClean="0"/>
              <a:t>第二級</a:t>
            </a:r>
          </a:p>
          <a:p>
            <a:pPr lvl="2"/>
            <a:r>
              <a:rPr lang="zh-CN" altLang="en-US" smtClean="0"/>
              <a:t>第三級</a:t>
            </a:r>
          </a:p>
          <a:p>
            <a:pPr lvl="3"/>
            <a:r>
              <a:rPr lang="zh-CN" altLang="en-US" smtClean="0"/>
              <a:t>第四級</a:t>
            </a:r>
          </a:p>
          <a:p>
            <a:pPr lvl="4"/>
            <a:r>
              <a:rPr lang="zh-CN" altLang="en-US" smtClean="0"/>
              <a:t>第五級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FB4920C-7358-4336-83CC-4FE3C101A02B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13808568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1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718241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2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7160688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3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0854832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4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72147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5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4599196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6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282336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7" name="幻灯片图像占位符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4578" name="备注占位符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/>
          <a:lstStyle/>
          <a:p>
            <a:pPr>
              <a:spcBef>
                <a:spcPct val="0"/>
              </a:spcBef>
            </a:pPr>
            <a:endParaRPr lang="zh-CN" altLang="en-US" smtClean="0"/>
          </a:p>
        </p:txBody>
      </p:sp>
      <p:sp>
        <p:nvSpPr>
          <p:cNvPr id="24579" name="灯片编号占位符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E014D356-649E-452C-AAF5-98AEA5EE70A0}" type="slidenum">
              <a:rPr lang="zh-CN" altLang="en-US" smtClean="0">
                <a:solidFill>
                  <a:prstClr val="black"/>
                </a:solidFill>
              </a:rPr>
              <a:pPr/>
              <a:t>7</a:t>
            </a:fld>
            <a:endParaRPr lang="en-US" altLang="zh-CN" dirty="0" smtClean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2615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139B5F6-6126-490E-A5EC-A0B9504010A5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B65023B-6A3C-4EA3-AE66-5A6D6590E647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002572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4090D6E-9A13-4644-A4C1-22BE64C39E05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8684164-7E1A-40D4-8814-0A5BCF4E4CD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837906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7395939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0E26566-709C-466C-A58E-888040DB09C0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56D1800-9FCF-4317-920B-EE4D25C28943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263144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086BCFBF-7E71-447B-87B1-D232EB2FAD6B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EEC1C10-A0E9-48D0-8E46-CD6986F599C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13182844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4DFE745-25E9-41AF-92A2-C5E6FFDD60E1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3E18E86-74EB-473B-91FB-AE4B23832EE1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14612488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AA40F68-E40F-4345-9A9A-3DD81DE60C73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6416818-4404-48B1-B5E7-E8B275A34C49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269533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4A8EBF2B-C289-4CAE-9C5A-9C852E19519D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6CA6B60-DC72-4131-94D4-FD3CAE94C680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6041659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0755167-7E1B-4E1E-BC04-503C5BF8BA2C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A7F80B-CD6D-4911-8D5B-0E6E070FBD9E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368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A3417081-F110-4DC0-8744-20C5B5A16697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4D4A510-9858-4138-9E0E-74180DAEC5EC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398129368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5439424-2F4D-4107-8821-7DAB63618D84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1BA6713-7E43-4DA7-88F4-4DB161994D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717764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C8889E9-B0E2-4B6A-A1AD-98D2F671A2DE}" type="datetimeFigureOut">
              <a:rPr lang="zh-CN" altLang="en-US" smtClean="0"/>
              <a:pPr>
                <a:defRPr/>
              </a:pPr>
              <a:t>2017/4/14</a:t>
            </a:fld>
            <a:endParaRPr lang="zh-CN" altLang="en-US" dirty="0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87A43B09-A43D-4AD2-9451-1A5F8B21256B}" type="slidenum">
              <a:rPr lang="zh-CN" altLang="en-US" smtClean="0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3474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>
              <a:lnSpc>
                <a:spcPct val="100000"/>
              </a:lnSpc>
            </a:pPr>
            <a:r>
              <a:rPr lang="en-US" altLang="zh-CN" sz="3600" b="1" dirty="0" smtClean="0">
                <a:ea typeface="黑体" panose="02010609060101010101" pitchFamily="49" charset="-122"/>
              </a:rPr>
              <a:t>1.  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23:34</a:t>
            </a:r>
            <a:r>
              <a:rPr lang="en-US" altLang="zh-CN" sz="3600" b="1" dirty="0">
                <a:ea typeface="黑体" panose="02010609060101010101" pitchFamily="49" charset="-122"/>
              </a:rPr>
              <a:t>】</a:t>
            </a:r>
            <a:r>
              <a:rPr lang="zh-CN" altLang="en-US" sz="3600" b="1" dirty="0">
                <a:ea typeface="黑体" panose="02010609060101010101" pitchFamily="49" charset="-122"/>
              </a:rPr>
              <a:t>当下</a:t>
            </a:r>
            <a:r>
              <a:rPr lang="zh-CN" altLang="en-US" sz="3600" b="1" dirty="0">
                <a:ea typeface="黑体" panose="02010609060101010101" pitchFamily="49" charset="-122"/>
              </a:rPr>
              <a:t>耶稣说：“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父啊，赦免他们！因为他们所作的，他们不晓得。</a:t>
            </a:r>
            <a:r>
              <a:rPr lang="zh-CN" altLang="en-US" sz="3600" b="1" dirty="0">
                <a:ea typeface="黑体" panose="02010609060101010101" pitchFamily="49" charset="-122"/>
              </a:rPr>
              <a:t>”兵丁就拈阄分他的衣服。</a:t>
            </a:r>
            <a:r>
              <a:rPr lang="en-US" altLang="zh-CN" sz="3600" b="1" dirty="0">
                <a:ea typeface="黑体" panose="02010609060101010101" pitchFamily="49" charset="-122"/>
              </a:rPr>
              <a:t>Then Jesus said,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Father, forgive them, for they do not know what they do.</a:t>
            </a:r>
            <a:r>
              <a:rPr lang="en-US" altLang="zh-CN" sz="3600" b="1" dirty="0">
                <a:ea typeface="黑体" panose="02010609060101010101" pitchFamily="49" charset="-122"/>
              </a:rPr>
              <a:t>" And they divided His garments and cast lots</a:t>
            </a:r>
            <a:r>
              <a:rPr lang="en-US" altLang="zh-CN" sz="3600" b="1" dirty="0">
                <a:ea typeface="黑体" panose="02010609060101010101" pitchFamily="49" charset="-122"/>
              </a:rPr>
              <a:t>.</a:t>
            </a:r>
          </a:p>
          <a:p>
            <a:pPr algn="l"/>
            <a:endParaRPr lang="en-US" altLang="zh-CN" sz="8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2.	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</a:t>
            </a:r>
            <a:r>
              <a:rPr lang="en-US" altLang="zh-CN" sz="3600" b="1" dirty="0">
                <a:ea typeface="黑体" panose="02010609060101010101" pitchFamily="49" charset="-122"/>
              </a:rPr>
              <a:t>Luke 23:43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】</a:t>
            </a:r>
            <a:r>
              <a:rPr lang="zh-CN" altLang="en-US" sz="3600" b="1" dirty="0" smtClean="0">
                <a:ea typeface="黑体" panose="02010609060101010101" pitchFamily="49" charset="-122"/>
              </a:rPr>
              <a:t>耶稣</a:t>
            </a:r>
            <a:r>
              <a:rPr lang="zh-CN" altLang="en-US" sz="3600" b="1" dirty="0">
                <a:ea typeface="黑体" panose="02010609060101010101" pitchFamily="49" charset="-122"/>
              </a:rPr>
              <a:t>对他说：“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我实在告诉你：今日你要同我在乐园里了。</a:t>
            </a:r>
            <a:r>
              <a:rPr lang="zh-CN" altLang="en-US" sz="3600" b="1" dirty="0">
                <a:ea typeface="黑体" panose="02010609060101010101" pitchFamily="49" charset="-122"/>
              </a:rPr>
              <a:t>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Jesus said to him,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Assuredly, I say to you, today you will be with Me in Paradise.</a:t>
            </a:r>
            <a:r>
              <a:rPr lang="en-US" altLang="zh-CN" sz="3600" b="1" dirty="0">
                <a:ea typeface="黑体" panose="02010609060101010101" pitchFamily="49" charset="-122"/>
              </a:rPr>
              <a:t>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185510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3.	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19:26-27】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耶稣见母亲和他所爱的那门徒站在旁边，就对他母亲说：“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母亲（原文作“妇人”），看，你的儿子！</a:t>
            </a:r>
            <a:r>
              <a:rPr lang="zh-CN" altLang="en-US" sz="3600" b="1" dirty="0">
                <a:ea typeface="黑体" panose="02010609060101010101" pitchFamily="49" charset="-122"/>
              </a:rPr>
              <a:t>” 又对那门徒说：“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看，你的母亲！</a:t>
            </a:r>
            <a:r>
              <a:rPr lang="zh-CN" altLang="en-US" sz="3600" b="1" dirty="0">
                <a:ea typeface="黑体" panose="02010609060101010101" pitchFamily="49" charset="-122"/>
              </a:rPr>
              <a:t>”从此，那门徒就接她到自己家里去了。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When Jesus therefore saw His mother, and the disciple whom He loved standing by, He said to His mother,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Woman, behold your son!</a:t>
            </a:r>
            <a:r>
              <a:rPr lang="en-US" altLang="zh-CN" sz="3600" b="1" dirty="0">
                <a:ea typeface="黑体" panose="02010609060101010101" pitchFamily="49" charset="-122"/>
              </a:rPr>
              <a:t>" Then He said to the disciple,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Behold your mother!</a:t>
            </a:r>
            <a:r>
              <a:rPr lang="en-US" altLang="zh-CN" sz="3600" b="1" dirty="0">
                <a:ea typeface="黑体" panose="02010609060101010101" pitchFamily="49" charset="-122"/>
              </a:rPr>
              <a:t>" And from that hour that disciple took her to his own home.</a:t>
            </a:r>
          </a:p>
        </p:txBody>
      </p:sp>
    </p:spTree>
    <p:extLst>
      <p:ext uri="{BB962C8B-B14F-4D97-AF65-F5344CB8AC3E}">
        <p14:creationId xmlns:p14="http://schemas.microsoft.com/office/powerpoint/2010/main" val="566581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4.	【</a:t>
            </a:r>
            <a:r>
              <a:rPr lang="zh-CN" altLang="en-US" sz="3600" b="1" dirty="0">
                <a:ea typeface="黑体" panose="02010609060101010101" pitchFamily="49" charset="-122"/>
              </a:rPr>
              <a:t>马太福音 </a:t>
            </a:r>
            <a:r>
              <a:rPr lang="en-US" altLang="zh-CN" sz="3600" b="1" dirty="0">
                <a:ea typeface="黑体" panose="02010609060101010101" pitchFamily="49" charset="-122"/>
              </a:rPr>
              <a:t>Matthew 27:46】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约在申初，耶稣大声喊着说：“以利，以利！拉马撒巴各大尼？”就是说：“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我的　神，我的　神！为什么离弃我</a:t>
            </a:r>
            <a:r>
              <a:rPr lang="zh-CN" altLang="en-US" sz="3600" b="1" dirty="0">
                <a:ea typeface="黑体" panose="02010609060101010101" pitchFamily="49" charset="-122"/>
              </a:rPr>
              <a:t>？”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about the ninth hour Jesus cried out with a loud voice, saying, "Eli, Eli, lama </a:t>
            </a:r>
            <a:r>
              <a:rPr lang="en-US" altLang="zh-CN" sz="3600" b="1" dirty="0" err="1">
                <a:ea typeface="黑体" panose="02010609060101010101" pitchFamily="49" charset="-122"/>
              </a:rPr>
              <a:t>sabachthani</a:t>
            </a:r>
            <a:r>
              <a:rPr lang="en-US" altLang="zh-CN" sz="3600" b="1" dirty="0">
                <a:ea typeface="黑体" panose="02010609060101010101" pitchFamily="49" charset="-122"/>
              </a:rPr>
              <a:t>?" that is,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My God, My God, why have You forsaken Me?</a:t>
            </a:r>
            <a:r>
              <a:rPr lang="en-US" altLang="zh-CN" sz="3600" b="1" dirty="0">
                <a:ea typeface="黑体" panose="02010609060101010101" pitchFamily="49" charset="-122"/>
              </a:rPr>
              <a:t>"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5270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5.</a:t>
            </a:r>
            <a:r>
              <a:rPr lang="en-US" altLang="zh-CN" sz="3600" b="1" dirty="0">
                <a:ea typeface="黑体" panose="02010609060101010101" pitchFamily="49" charset="-122"/>
              </a:rPr>
              <a:t>	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19:28】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这事以后，耶稣知道各样的事已经成了，为要使经上的话应验，就说：“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我渴了！</a:t>
            </a:r>
            <a:r>
              <a:rPr lang="zh-CN" altLang="en-US" sz="3600" b="1" dirty="0">
                <a:ea typeface="黑体" panose="02010609060101010101" pitchFamily="49" charset="-122"/>
              </a:rPr>
              <a:t>” 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After this, Jesus, knowing that all things were now accomplished, that the Scripture might be fulfilled, said,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I thirst</a:t>
            </a:r>
            <a:r>
              <a:rPr lang="en-US" altLang="zh-CN" sz="3600" b="1" dirty="0" smtClean="0">
                <a:solidFill>
                  <a:srgbClr val="FF0000"/>
                </a:solidFill>
                <a:ea typeface="黑体" panose="02010609060101010101" pitchFamily="49" charset="-122"/>
              </a:rPr>
              <a:t>!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“</a:t>
            </a:r>
          </a:p>
          <a:p>
            <a:pPr algn="l"/>
            <a:endParaRPr lang="en-US" altLang="zh-CN" sz="1100" b="1" dirty="0">
              <a:ea typeface="黑体" panose="02010609060101010101" pitchFamily="49" charset="-122"/>
            </a:endParaRP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6.</a:t>
            </a:r>
            <a:r>
              <a:rPr lang="en-US" altLang="zh-CN" sz="3600" b="1" dirty="0">
                <a:ea typeface="黑体" panose="02010609060101010101" pitchFamily="49" charset="-122"/>
              </a:rPr>
              <a:t>	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19:30】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耶稣尝（原文作“受”）了那醋，就说：“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成了！</a:t>
            </a:r>
            <a:r>
              <a:rPr lang="zh-CN" altLang="en-US" sz="3600" b="1" dirty="0">
                <a:ea typeface="黑体" panose="02010609060101010101" pitchFamily="49" charset="-122"/>
              </a:rPr>
              <a:t>”便低下头，将灵魂交付　神了。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So when Jesus had received the sour wine, He said,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It is finished!</a:t>
            </a:r>
            <a:r>
              <a:rPr lang="en-US" altLang="zh-CN" sz="3600" b="1" dirty="0">
                <a:ea typeface="黑体" panose="02010609060101010101" pitchFamily="49" charset="-122"/>
              </a:rPr>
              <a:t>" And bowing His head, He gave up His spirit.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08644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7.	【</a:t>
            </a:r>
            <a:r>
              <a:rPr lang="zh-CN" altLang="en-US" sz="3600" b="1" dirty="0">
                <a:ea typeface="黑体" panose="02010609060101010101" pitchFamily="49" charset="-122"/>
              </a:rPr>
              <a:t>路加福音 </a:t>
            </a:r>
            <a:r>
              <a:rPr lang="en-US" altLang="zh-CN" sz="3600" b="1" dirty="0">
                <a:ea typeface="黑体" panose="02010609060101010101" pitchFamily="49" charset="-122"/>
              </a:rPr>
              <a:t>Luke 23:46】</a:t>
            </a:r>
          </a:p>
          <a:p>
            <a:pPr algn="l"/>
            <a:r>
              <a:rPr lang="zh-CN" altLang="en-US" sz="3600" b="1" dirty="0">
                <a:ea typeface="黑体" panose="02010609060101010101" pitchFamily="49" charset="-122"/>
              </a:rPr>
              <a:t>耶稣大声喊着说：“</a:t>
            </a:r>
            <a:r>
              <a:rPr lang="zh-CN" altLang="en-US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父啊，我将我的灵魂交在你手里！</a:t>
            </a:r>
            <a:r>
              <a:rPr lang="zh-CN" altLang="en-US" sz="3600" b="1" dirty="0">
                <a:ea typeface="黑体" panose="02010609060101010101" pitchFamily="49" charset="-122"/>
              </a:rPr>
              <a:t>”说了这话，气就断了。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And when Jesus had cried out with a loud voice, He said, "</a:t>
            </a:r>
            <a:r>
              <a:rPr lang="en-US" altLang="zh-CN" sz="3600" b="1" dirty="0">
                <a:solidFill>
                  <a:srgbClr val="FF0000"/>
                </a:solidFill>
                <a:ea typeface="黑体" panose="02010609060101010101" pitchFamily="49" charset="-122"/>
              </a:rPr>
              <a:t>Father, "into Your hands I commit My spirit.</a:t>
            </a:r>
            <a:r>
              <a:rPr lang="en-US" altLang="zh-CN" sz="3600" b="1" dirty="0">
                <a:ea typeface="黑体" panose="02010609060101010101" pitchFamily="49" charset="-122"/>
              </a:rPr>
              <a:t>"' Having said this, He breathed His last.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075654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 lnSpcReduction="10000"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3:16-18】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16</a:t>
            </a:r>
            <a:r>
              <a:rPr lang="zh-CN" altLang="en-US" sz="3600" b="1" dirty="0">
                <a:ea typeface="黑体" panose="02010609060101010101" pitchFamily="49" charset="-122"/>
              </a:rPr>
              <a:t>神爱世人，甚至将他的独生子赐给他们，叫一切信他的，不至灭亡，反得永生。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God so loved the world that He gave His only begotten Son, that whoever believes in Him should not perish but have everlasting life.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17</a:t>
            </a:r>
            <a:r>
              <a:rPr lang="zh-CN" altLang="en-US" sz="3600" b="1" dirty="0">
                <a:ea typeface="黑体" panose="02010609060101010101" pitchFamily="49" charset="-122"/>
              </a:rPr>
              <a:t>因为　神差他的儿子降世，不是要定世人的罪，乃是要叫世人因他得救。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For God did not send His Son into the world to condemn the world, but that the world through Him might be saved</a:t>
            </a:r>
            <a:r>
              <a:rPr lang="en-US" altLang="zh-CN" sz="3600" b="1" dirty="0" smtClean="0">
                <a:ea typeface="黑体" panose="02010609060101010101" pitchFamily="49" charset="-122"/>
              </a:rPr>
              <a:t>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5638548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副标题 2"/>
          <p:cNvSpPr>
            <a:spLocks noGrp="1"/>
          </p:cNvSpPr>
          <p:nvPr>
            <p:ph type="subTitle" idx="1"/>
          </p:nvPr>
        </p:nvSpPr>
        <p:spPr>
          <a:xfrm>
            <a:off x="179512" y="260648"/>
            <a:ext cx="8712968" cy="6336704"/>
          </a:xfrm>
        </p:spPr>
        <p:txBody>
          <a:bodyPr>
            <a:normAutofit/>
          </a:bodyPr>
          <a:lstStyle/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【</a:t>
            </a:r>
            <a:r>
              <a:rPr lang="zh-CN" altLang="en-US" sz="3600" b="1" dirty="0">
                <a:ea typeface="黑体" panose="02010609060101010101" pitchFamily="49" charset="-122"/>
              </a:rPr>
              <a:t>约翰福音</a:t>
            </a:r>
            <a:r>
              <a:rPr lang="en-US" altLang="zh-CN" sz="3600" b="1" dirty="0">
                <a:ea typeface="黑体" panose="02010609060101010101" pitchFamily="49" charset="-122"/>
              </a:rPr>
              <a:t>John 3:16-18】</a:t>
            </a:r>
          </a:p>
          <a:p>
            <a:pPr algn="l"/>
            <a:r>
              <a:rPr lang="en-US" altLang="zh-CN" sz="3600" b="1" dirty="0" smtClean="0">
                <a:ea typeface="黑体" panose="02010609060101010101" pitchFamily="49" charset="-122"/>
              </a:rPr>
              <a:t>18</a:t>
            </a:r>
            <a:r>
              <a:rPr lang="zh-CN" altLang="en-US" sz="3600" b="1" dirty="0">
                <a:ea typeface="黑体" panose="02010609060101010101" pitchFamily="49" charset="-122"/>
              </a:rPr>
              <a:t>信他的人，不被定罪；不信的人，罪已经定了，因为他不信　神独生子的名。</a:t>
            </a:r>
          </a:p>
          <a:p>
            <a:pPr algn="l"/>
            <a:r>
              <a:rPr lang="en-US" altLang="zh-CN" sz="3600" b="1" dirty="0">
                <a:ea typeface="黑体" panose="02010609060101010101" pitchFamily="49" charset="-122"/>
              </a:rPr>
              <a:t>"He who believes in Him is not condemned; but he who does not believe is condemned already, because he has not believed in the name of the only begotten Son of God.</a:t>
            </a:r>
            <a:endParaRPr lang="en-US" altLang="zh-CN" sz="3600" b="1" dirty="0">
              <a:ea typeface="黑体" panose="02010609060101010101" pitchFamily="49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227264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3414</TotalTime>
  <Words>165</Words>
  <Application>Microsoft Office PowerPoint</Application>
  <PresentationFormat>全屏显示(4:3)</PresentationFormat>
  <Paragraphs>35</Paragraphs>
  <Slides>7</Slides>
  <Notes>7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7</vt:i4>
      </vt:variant>
    </vt:vector>
  </HeadingPairs>
  <TitlesOfParts>
    <vt:vector size="14" baseType="lpstr">
      <vt:lpstr>新細明體</vt:lpstr>
      <vt:lpstr>黑体</vt:lpstr>
      <vt:lpstr>宋体</vt:lpstr>
      <vt:lpstr>Arial</vt:lpstr>
      <vt:lpstr>Calibri</vt:lpstr>
      <vt:lpstr>Calibri Light</vt:lpstr>
      <vt:lpstr>1_Office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幻灯片 1</dc:title>
  <dc:creator>Windows 用户</dc:creator>
  <cp:lastModifiedBy>Barnabas Feng</cp:lastModifiedBy>
  <cp:revision>381</cp:revision>
  <dcterms:created xsi:type="dcterms:W3CDTF">2014-02-25T17:54:08Z</dcterms:created>
  <dcterms:modified xsi:type="dcterms:W3CDTF">2017-04-14T22:45:59Z</dcterms:modified>
</cp:coreProperties>
</file>