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30"/>
  </p:notesMasterIdLst>
  <p:handoutMasterIdLst>
    <p:handoutMasterId r:id="rId31"/>
  </p:handoutMasterIdLst>
  <p:sldIdLst>
    <p:sldId id="469" r:id="rId2"/>
    <p:sldId id="1082" r:id="rId3"/>
    <p:sldId id="1083" r:id="rId4"/>
    <p:sldId id="1084" r:id="rId5"/>
    <p:sldId id="1085" r:id="rId6"/>
    <p:sldId id="1086" r:id="rId7"/>
    <p:sldId id="1089" r:id="rId8"/>
    <p:sldId id="1090" r:id="rId9"/>
    <p:sldId id="1091" r:id="rId10"/>
    <p:sldId id="1092" r:id="rId11"/>
    <p:sldId id="1087" r:id="rId12"/>
    <p:sldId id="1088" r:id="rId13"/>
    <p:sldId id="1093" r:id="rId14"/>
    <p:sldId id="1061" r:id="rId15"/>
    <p:sldId id="1094" r:id="rId16"/>
    <p:sldId id="1062" r:id="rId17"/>
    <p:sldId id="1095" r:id="rId18"/>
    <p:sldId id="1063" r:id="rId19"/>
    <p:sldId id="1096" r:id="rId20"/>
    <p:sldId id="1064" r:id="rId21"/>
    <p:sldId id="1097" r:id="rId22"/>
    <p:sldId id="1065" r:id="rId23"/>
    <p:sldId id="1066" r:id="rId24"/>
    <p:sldId id="1067" r:id="rId25"/>
    <p:sldId id="1068" r:id="rId26"/>
    <p:sldId id="1098" r:id="rId27"/>
    <p:sldId id="1099" r:id="rId28"/>
    <p:sldId id="1100" r:id="rId29"/>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8" d="100"/>
          <a:sy n="78" d="100"/>
        </p:scale>
        <p:origin x="62" y="108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2018/2/10</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2018/2/10</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dirty="0" smtClean="0">
              <a:solidFill>
                <a:prstClr val="black"/>
              </a:solidFill>
            </a:endParaRPr>
          </a:p>
        </p:txBody>
      </p:sp>
    </p:spTree>
    <p:extLst>
      <p:ext uri="{BB962C8B-B14F-4D97-AF65-F5344CB8AC3E}">
        <p14:creationId xmlns:p14="http://schemas.microsoft.com/office/powerpoint/2010/main" val="1307182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10</a:t>
            </a:fld>
            <a:endParaRPr lang="en-US" altLang="zh-CN" dirty="0" smtClean="0">
              <a:solidFill>
                <a:prstClr val="black"/>
              </a:solidFill>
            </a:endParaRPr>
          </a:p>
        </p:txBody>
      </p:sp>
    </p:spTree>
    <p:extLst>
      <p:ext uri="{BB962C8B-B14F-4D97-AF65-F5344CB8AC3E}">
        <p14:creationId xmlns:p14="http://schemas.microsoft.com/office/powerpoint/2010/main" val="24418095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11</a:t>
            </a:fld>
            <a:endParaRPr lang="en-US" altLang="zh-CN" dirty="0" smtClean="0">
              <a:solidFill>
                <a:prstClr val="black"/>
              </a:solidFill>
            </a:endParaRPr>
          </a:p>
        </p:txBody>
      </p:sp>
    </p:spTree>
    <p:extLst>
      <p:ext uri="{BB962C8B-B14F-4D97-AF65-F5344CB8AC3E}">
        <p14:creationId xmlns:p14="http://schemas.microsoft.com/office/powerpoint/2010/main" val="6383023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12</a:t>
            </a:fld>
            <a:endParaRPr lang="en-US" altLang="zh-CN" dirty="0" smtClean="0">
              <a:solidFill>
                <a:prstClr val="black"/>
              </a:solidFill>
            </a:endParaRPr>
          </a:p>
        </p:txBody>
      </p:sp>
    </p:spTree>
    <p:extLst>
      <p:ext uri="{BB962C8B-B14F-4D97-AF65-F5344CB8AC3E}">
        <p14:creationId xmlns:p14="http://schemas.microsoft.com/office/powerpoint/2010/main" val="24712050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13</a:t>
            </a:fld>
            <a:endParaRPr lang="en-US" altLang="zh-CN" dirty="0" smtClean="0">
              <a:solidFill>
                <a:prstClr val="black"/>
              </a:solidFill>
            </a:endParaRPr>
          </a:p>
        </p:txBody>
      </p:sp>
    </p:spTree>
    <p:extLst>
      <p:ext uri="{BB962C8B-B14F-4D97-AF65-F5344CB8AC3E}">
        <p14:creationId xmlns:p14="http://schemas.microsoft.com/office/powerpoint/2010/main" val="19973755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14</a:t>
            </a:fld>
            <a:endParaRPr lang="en-US" altLang="zh-CN" dirty="0" smtClean="0">
              <a:solidFill>
                <a:prstClr val="black"/>
              </a:solidFill>
            </a:endParaRPr>
          </a:p>
        </p:txBody>
      </p:sp>
    </p:spTree>
    <p:extLst>
      <p:ext uri="{BB962C8B-B14F-4D97-AF65-F5344CB8AC3E}">
        <p14:creationId xmlns:p14="http://schemas.microsoft.com/office/powerpoint/2010/main" val="23581586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15</a:t>
            </a:fld>
            <a:endParaRPr lang="en-US" altLang="zh-CN" dirty="0" smtClean="0">
              <a:solidFill>
                <a:prstClr val="black"/>
              </a:solidFill>
            </a:endParaRPr>
          </a:p>
        </p:txBody>
      </p:sp>
    </p:spTree>
    <p:extLst>
      <p:ext uri="{BB962C8B-B14F-4D97-AF65-F5344CB8AC3E}">
        <p14:creationId xmlns:p14="http://schemas.microsoft.com/office/powerpoint/2010/main" val="16435408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16</a:t>
            </a:fld>
            <a:endParaRPr lang="en-US" altLang="zh-CN" dirty="0" smtClean="0">
              <a:solidFill>
                <a:prstClr val="black"/>
              </a:solidFill>
            </a:endParaRPr>
          </a:p>
        </p:txBody>
      </p:sp>
    </p:spTree>
    <p:extLst>
      <p:ext uri="{BB962C8B-B14F-4D97-AF65-F5344CB8AC3E}">
        <p14:creationId xmlns:p14="http://schemas.microsoft.com/office/powerpoint/2010/main" val="31247523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17</a:t>
            </a:fld>
            <a:endParaRPr lang="en-US" altLang="zh-CN" dirty="0" smtClean="0">
              <a:solidFill>
                <a:prstClr val="black"/>
              </a:solidFill>
            </a:endParaRPr>
          </a:p>
        </p:txBody>
      </p:sp>
    </p:spTree>
    <p:extLst>
      <p:ext uri="{BB962C8B-B14F-4D97-AF65-F5344CB8AC3E}">
        <p14:creationId xmlns:p14="http://schemas.microsoft.com/office/powerpoint/2010/main" val="38467162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18</a:t>
            </a:fld>
            <a:endParaRPr lang="en-US" altLang="zh-CN" dirty="0" smtClean="0">
              <a:solidFill>
                <a:prstClr val="black"/>
              </a:solidFill>
            </a:endParaRPr>
          </a:p>
        </p:txBody>
      </p:sp>
    </p:spTree>
    <p:extLst>
      <p:ext uri="{BB962C8B-B14F-4D97-AF65-F5344CB8AC3E}">
        <p14:creationId xmlns:p14="http://schemas.microsoft.com/office/powerpoint/2010/main" val="41331072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19</a:t>
            </a:fld>
            <a:endParaRPr lang="en-US" altLang="zh-CN" dirty="0" smtClean="0">
              <a:solidFill>
                <a:prstClr val="black"/>
              </a:solidFill>
            </a:endParaRPr>
          </a:p>
        </p:txBody>
      </p:sp>
    </p:spTree>
    <p:extLst>
      <p:ext uri="{BB962C8B-B14F-4D97-AF65-F5344CB8AC3E}">
        <p14:creationId xmlns:p14="http://schemas.microsoft.com/office/powerpoint/2010/main" val="2953625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a:t>
            </a:fld>
            <a:endParaRPr lang="en-US" altLang="zh-CN" dirty="0" smtClean="0">
              <a:solidFill>
                <a:prstClr val="black"/>
              </a:solidFill>
            </a:endParaRPr>
          </a:p>
        </p:txBody>
      </p:sp>
    </p:spTree>
    <p:extLst>
      <p:ext uri="{BB962C8B-B14F-4D97-AF65-F5344CB8AC3E}">
        <p14:creationId xmlns:p14="http://schemas.microsoft.com/office/powerpoint/2010/main" val="39691636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20</a:t>
            </a:fld>
            <a:endParaRPr lang="en-US" altLang="zh-CN" dirty="0" smtClean="0">
              <a:solidFill>
                <a:prstClr val="black"/>
              </a:solidFill>
            </a:endParaRPr>
          </a:p>
        </p:txBody>
      </p:sp>
    </p:spTree>
    <p:extLst>
      <p:ext uri="{BB962C8B-B14F-4D97-AF65-F5344CB8AC3E}">
        <p14:creationId xmlns:p14="http://schemas.microsoft.com/office/powerpoint/2010/main" val="27953911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21</a:t>
            </a:fld>
            <a:endParaRPr lang="en-US" altLang="zh-CN" dirty="0" smtClean="0">
              <a:solidFill>
                <a:prstClr val="black"/>
              </a:solidFill>
            </a:endParaRPr>
          </a:p>
        </p:txBody>
      </p:sp>
    </p:spTree>
    <p:extLst>
      <p:ext uri="{BB962C8B-B14F-4D97-AF65-F5344CB8AC3E}">
        <p14:creationId xmlns:p14="http://schemas.microsoft.com/office/powerpoint/2010/main" val="33727530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22</a:t>
            </a:fld>
            <a:endParaRPr lang="en-US" altLang="zh-CN" dirty="0" smtClean="0">
              <a:solidFill>
                <a:prstClr val="black"/>
              </a:solidFill>
            </a:endParaRPr>
          </a:p>
        </p:txBody>
      </p:sp>
    </p:spTree>
    <p:extLst>
      <p:ext uri="{BB962C8B-B14F-4D97-AF65-F5344CB8AC3E}">
        <p14:creationId xmlns:p14="http://schemas.microsoft.com/office/powerpoint/2010/main" val="34177392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23</a:t>
            </a:fld>
            <a:endParaRPr lang="en-US" altLang="zh-CN" dirty="0" smtClean="0">
              <a:solidFill>
                <a:prstClr val="black"/>
              </a:solidFill>
            </a:endParaRPr>
          </a:p>
        </p:txBody>
      </p:sp>
    </p:spTree>
    <p:extLst>
      <p:ext uri="{BB962C8B-B14F-4D97-AF65-F5344CB8AC3E}">
        <p14:creationId xmlns:p14="http://schemas.microsoft.com/office/powerpoint/2010/main" val="13590666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24</a:t>
            </a:fld>
            <a:endParaRPr lang="en-US" altLang="zh-CN" dirty="0" smtClean="0">
              <a:solidFill>
                <a:prstClr val="black"/>
              </a:solidFill>
            </a:endParaRPr>
          </a:p>
        </p:txBody>
      </p:sp>
    </p:spTree>
    <p:extLst>
      <p:ext uri="{BB962C8B-B14F-4D97-AF65-F5344CB8AC3E}">
        <p14:creationId xmlns:p14="http://schemas.microsoft.com/office/powerpoint/2010/main" val="21919283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25</a:t>
            </a:fld>
            <a:endParaRPr lang="en-US" altLang="zh-CN" dirty="0" smtClean="0">
              <a:solidFill>
                <a:prstClr val="black"/>
              </a:solidFill>
            </a:endParaRPr>
          </a:p>
        </p:txBody>
      </p:sp>
    </p:spTree>
    <p:extLst>
      <p:ext uri="{BB962C8B-B14F-4D97-AF65-F5344CB8AC3E}">
        <p14:creationId xmlns:p14="http://schemas.microsoft.com/office/powerpoint/2010/main" val="41200032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26</a:t>
            </a:fld>
            <a:endParaRPr lang="en-US" altLang="zh-CN" dirty="0" smtClean="0">
              <a:solidFill>
                <a:prstClr val="black"/>
              </a:solidFill>
            </a:endParaRPr>
          </a:p>
        </p:txBody>
      </p:sp>
    </p:spTree>
    <p:extLst>
      <p:ext uri="{BB962C8B-B14F-4D97-AF65-F5344CB8AC3E}">
        <p14:creationId xmlns:p14="http://schemas.microsoft.com/office/powerpoint/2010/main" val="35315162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27</a:t>
            </a:fld>
            <a:endParaRPr lang="en-US" altLang="zh-CN" dirty="0" smtClean="0">
              <a:solidFill>
                <a:prstClr val="black"/>
              </a:solidFill>
            </a:endParaRPr>
          </a:p>
        </p:txBody>
      </p:sp>
    </p:spTree>
    <p:extLst>
      <p:ext uri="{BB962C8B-B14F-4D97-AF65-F5344CB8AC3E}">
        <p14:creationId xmlns:p14="http://schemas.microsoft.com/office/powerpoint/2010/main" val="33143018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28</a:t>
            </a:fld>
            <a:endParaRPr lang="en-US" altLang="zh-CN" dirty="0" smtClean="0">
              <a:solidFill>
                <a:prstClr val="black"/>
              </a:solidFill>
            </a:endParaRPr>
          </a:p>
        </p:txBody>
      </p:sp>
    </p:spTree>
    <p:extLst>
      <p:ext uri="{BB962C8B-B14F-4D97-AF65-F5344CB8AC3E}">
        <p14:creationId xmlns:p14="http://schemas.microsoft.com/office/powerpoint/2010/main" val="33513819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a:t>
            </a:fld>
            <a:endParaRPr lang="en-US" altLang="zh-CN" dirty="0" smtClean="0">
              <a:solidFill>
                <a:prstClr val="black"/>
              </a:solidFill>
            </a:endParaRPr>
          </a:p>
        </p:txBody>
      </p:sp>
    </p:spTree>
    <p:extLst>
      <p:ext uri="{BB962C8B-B14F-4D97-AF65-F5344CB8AC3E}">
        <p14:creationId xmlns:p14="http://schemas.microsoft.com/office/powerpoint/2010/main" val="22892768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dirty="0" smtClean="0">
              <a:solidFill>
                <a:prstClr val="black"/>
              </a:solidFill>
            </a:endParaRPr>
          </a:p>
        </p:txBody>
      </p:sp>
    </p:spTree>
    <p:extLst>
      <p:ext uri="{BB962C8B-B14F-4D97-AF65-F5344CB8AC3E}">
        <p14:creationId xmlns:p14="http://schemas.microsoft.com/office/powerpoint/2010/main" val="19363395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5</a:t>
            </a:fld>
            <a:endParaRPr lang="en-US" altLang="zh-CN" dirty="0" smtClean="0">
              <a:solidFill>
                <a:prstClr val="black"/>
              </a:solidFill>
            </a:endParaRPr>
          </a:p>
        </p:txBody>
      </p:sp>
    </p:spTree>
    <p:extLst>
      <p:ext uri="{BB962C8B-B14F-4D97-AF65-F5344CB8AC3E}">
        <p14:creationId xmlns:p14="http://schemas.microsoft.com/office/powerpoint/2010/main" val="9977844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6</a:t>
            </a:fld>
            <a:endParaRPr lang="en-US" altLang="zh-CN" dirty="0" smtClean="0">
              <a:solidFill>
                <a:prstClr val="black"/>
              </a:solidFill>
            </a:endParaRPr>
          </a:p>
        </p:txBody>
      </p:sp>
    </p:spTree>
    <p:extLst>
      <p:ext uri="{BB962C8B-B14F-4D97-AF65-F5344CB8AC3E}">
        <p14:creationId xmlns:p14="http://schemas.microsoft.com/office/powerpoint/2010/main" val="38163580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7</a:t>
            </a:fld>
            <a:endParaRPr lang="en-US" altLang="zh-CN" dirty="0" smtClean="0">
              <a:solidFill>
                <a:prstClr val="black"/>
              </a:solidFill>
            </a:endParaRPr>
          </a:p>
        </p:txBody>
      </p:sp>
    </p:spTree>
    <p:extLst>
      <p:ext uri="{BB962C8B-B14F-4D97-AF65-F5344CB8AC3E}">
        <p14:creationId xmlns:p14="http://schemas.microsoft.com/office/powerpoint/2010/main" val="24497798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8</a:t>
            </a:fld>
            <a:endParaRPr lang="en-US" altLang="zh-CN" dirty="0" smtClean="0">
              <a:solidFill>
                <a:prstClr val="black"/>
              </a:solidFill>
            </a:endParaRPr>
          </a:p>
        </p:txBody>
      </p:sp>
    </p:spTree>
    <p:extLst>
      <p:ext uri="{BB962C8B-B14F-4D97-AF65-F5344CB8AC3E}">
        <p14:creationId xmlns:p14="http://schemas.microsoft.com/office/powerpoint/2010/main" val="5906476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9</a:t>
            </a:fld>
            <a:endParaRPr lang="en-US" altLang="zh-CN" dirty="0" smtClean="0">
              <a:solidFill>
                <a:prstClr val="black"/>
              </a:solidFill>
            </a:endParaRPr>
          </a:p>
        </p:txBody>
      </p:sp>
    </p:spTree>
    <p:extLst>
      <p:ext uri="{BB962C8B-B14F-4D97-AF65-F5344CB8AC3E}">
        <p14:creationId xmlns:p14="http://schemas.microsoft.com/office/powerpoint/2010/main" val="30213450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2018/2/10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665872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2018/2/10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225593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2018/2/10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127645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2018/2/10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607810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2018/2/10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1712672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2018/2/10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887654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2018/2/10</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4189879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2018/2/10</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024648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2018/2/10</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622609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2018/2/10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340857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2018/2/10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2908156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2018/2/10</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22584930"/>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馬太福音 </a:t>
            </a:r>
            <a:r>
              <a:rPr lang="en-US" altLang="zh-CN" sz="3400" b="1" spc="100" dirty="0">
                <a:ea typeface="黑体" panose="02010609060101010101" pitchFamily="49" charset="-122"/>
              </a:rPr>
              <a:t>Matthew 14:13-21】</a:t>
            </a:r>
          </a:p>
          <a:p>
            <a:pPr algn="l">
              <a:lnSpc>
                <a:spcPct val="100000"/>
              </a:lnSpc>
            </a:pPr>
            <a:r>
              <a:rPr lang="en-US" altLang="zh-CN" sz="3400" b="1" spc="100" dirty="0">
                <a:ea typeface="黑体" panose="02010609060101010101" pitchFamily="49" charset="-122"/>
              </a:rPr>
              <a:t>13 </a:t>
            </a:r>
            <a:r>
              <a:rPr lang="zh-CN" altLang="en-US" sz="3400" b="1" spc="100" dirty="0">
                <a:ea typeface="黑体" panose="02010609060101010101" pitchFamily="49" charset="-122"/>
              </a:rPr>
              <a:t>耶穌聽見了，就上船從那裡獨自退到野地裡去。眾人聽見，就從各城裡步行跟隨祂</a:t>
            </a:r>
            <a:r>
              <a:rPr lang="zh-CN" altLang="en-US" sz="3400" b="1" spc="100" dirty="0" smtClean="0">
                <a:ea typeface="黑体" panose="02010609060101010101" pitchFamily="49" charset="-122"/>
              </a:rPr>
              <a:t>。 </a:t>
            </a:r>
            <a:r>
              <a:rPr lang="en-US" altLang="zh-CN" sz="3400" b="1" spc="100" dirty="0" smtClean="0">
                <a:ea typeface="黑体" panose="02010609060101010101" pitchFamily="49" charset="-122"/>
              </a:rPr>
              <a:t>When </a:t>
            </a:r>
            <a:r>
              <a:rPr lang="en-US" altLang="zh-CN" sz="3400" b="1" spc="100" dirty="0">
                <a:ea typeface="黑体" panose="02010609060101010101" pitchFamily="49" charset="-122"/>
              </a:rPr>
              <a:t>Jesus heard what had happened, he withdrew by boat privately to a solitary place. Hearing of this, the crowds followed him on foot from the towns.</a:t>
            </a:r>
          </a:p>
          <a:p>
            <a:pPr algn="l">
              <a:lnSpc>
                <a:spcPct val="100000"/>
              </a:lnSpc>
            </a:pPr>
            <a:r>
              <a:rPr lang="en-US" altLang="zh-CN" sz="3400" b="1" spc="100" dirty="0">
                <a:ea typeface="黑体" panose="02010609060101010101" pitchFamily="49" charset="-122"/>
              </a:rPr>
              <a:t>14 </a:t>
            </a:r>
            <a:r>
              <a:rPr lang="zh-CN" altLang="en-US" sz="3400" b="1" spc="100" dirty="0">
                <a:ea typeface="黑体" panose="02010609060101010101" pitchFamily="49" charset="-122"/>
              </a:rPr>
              <a:t>耶穌出來，見有許多的人，就憐憫他們，治好了他們的病人。</a:t>
            </a:r>
          </a:p>
          <a:p>
            <a:pPr algn="l">
              <a:lnSpc>
                <a:spcPct val="100000"/>
              </a:lnSpc>
            </a:pPr>
            <a:r>
              <a:rPr lang="en-US" altLang="zh-CN" sz="3400" b="1" spc="100" dirty="0">
                <a:ea typeface="黑体" panose="02010609060101010101" pitchFamily="49" charset="-122"/>
              </a:rPr>
              <a:t>When Jesus landed and saw a large crowd, he had compassion on them and healed their sick</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51855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雅各書</a:t>
            </a:r>
            <a:r>
              <a:rPr lang="en-US" altLang="zh-CN" sz="3400" b="1" spc="100" dirty="0">
                <a:ea typeface="黑体" panose="02010609060101010101" pitchFamily="49" charset="-122"/>
              </a:rPr>
              <a:t>James 2:15-16】</a:t>
            </a:r>
          </a:p>
          <a:p>
            <a:pPr algn="l">
              <a:lnSpc>
                <a:spcPct val="100000"/>
              </a:lnSpc>
            </a:pPr>
            <a:r>
              <a:rPr lang="en-US" altLang="zh-CN" sz="3400" b="1" spc="100" dirty="0">
                <a:ea typeface="黑体" panose="02010609060101010101" pitchFamily="49" charset="-122"/>
              </a:rPr>
              <a:t>15 </a:t>
            </a:r>
            <a:r>
              <a:rPr lang="zh-CN" altLang="en-US" sz="3400" b="1" spc="100" dirty="0">
                <a:ea typeface="黑体" panose="02010609060101010101" pitchFamily="49" charset="-122"/>
              </a:rPr>
              <a:t>若是弟兄或是姐妹赤身露體，又缺了日用的飲食，</a:t>
            </a:r>
          </a:p>
          <a:p>
            <a:pPr algn="l">
              <a:lnSpc>
                <a:spcPct val="100000"/>
              </a:lnSpc>
            </a:pPr>
            <a:r>
              <a:rPr lang="en-US" altLang="zh-CN" sz="3400" b="1" spc="100" dirty="0">
                <a:ea typeface="黑体" panose="02010609060101010101" pitchFamily="49" charset="-122"/>
              </a:rPr>
              <a:t>Suppose a brother or sister is without clothes and daily food.</a:t>
            </a:r>
          </a:p>
          <a:p>
            <a:pPr algn="l">
              <a:lnSpc>
                <a:spcPct val="100000"/>
              </a:lnSpc>
            </a:pPr>
            <a:r>
              <a:rPr lang="en-US" altLang="zh-CN" sz="3400" b="1" spc="100" dirty="0">
                <a:ea typeface="黑体" panose="02010609060101010101" pitchFamily="49" charset="-122"/>
              </a:rPr>
              <a:t>16 </a:t>
            </a:r>
            <a:r>
              <a:rPr lang="zh-CN" altLang="en-US" sz="3400" b="1" spc="100" dirty="0">
                <a:ea typeface="黑体" panose="02010609060101010101" pitchFamily="49" charset="-122"/>
              </a:rPr>
              <a:t>你們中間有人對他們說，“平平安安地去吧！願你們穿得暖吃得飽”，卻不給他們身體所需用的，這有什麼益處呢？</a:t>
            </a:r>
          </a:p>
          <a:p>
            <a:pPr algn="l">
              <a:lnSpc>
                <a:spcPct val="100000"/>
              </a:lnSpc>
            </a:pPr>
            <a:r>
              <a:rPr lang="en-US" altLang="zh-CN" sz="3400" b="1" spc="100" dirty="0">
                <a:ea typeface="黑体" panose="02010609060101010101" pitchFamily="49" charset="-122"/>
              </a:rPr>
              <a:t>If one of you says to him, "Go, I wish you well; keep warm and well fed," but does nothing about his physical needs, what good is it?</a:t>
            </a:r>
          </a:p>
        </p:txBody>
      </p:sp>
    </p:spTree>
    <p:extLst>
      <p:ext uri="{BB962C8B-B14F-4D97-AF65-F5344CB8AC3E}">
        <p14:creationId xmlns:p14="http://schemas.microsoft.com/office/powerpoint/2010/main" val="21556395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smtClean="0">
                <a:ea typeface="黑体" panose="02010609060101010101" pitchFamily="49" charset="-122"/>
              </a:rPr>
              <a:t>【</a:t>
            </a:r>
            <a:r>
              <a:rPr lang="zh-CN" altLang="en-US" sz="3400" b="1" spc="100" dirty="0" smtClean="0">
                <a:ea typeface="黑体" panose="02010609060101010101" pitchFamily="49" charset="-122"/>
              </a:rPr>
              <a:t>馬太福音 </a:t>
            </a:r>
            <a:r>
              <a:rPr lang="en-US" altLang="zh-CN" sz="3400" b="1" spc="100" dirty="0" smtClean="0">
                <a:ea typeface="黑体" panose="02010609060101010101" pitchFamily="49" charset="-122"/>
              </a:rPr>
              <a:t>Matthew </a:t>
            </a:r>
            <a:r>
              <a:rPr lang="en-US" altLang="zh-CN" sz="3400" b="1" spc="100" dirty="0">
                <a:ea typeface="黑体" panose="02010609060101010101" pitchFamily="49" charset="-122"/>
              </a:rPr>
              <a:t>14:17-18】</a:t>
            </a:r>
          </a:p>
          <a:p>
            <a:pPr algn="l">
              <a:lnSpc>
                <a:spcPct val="100000"/>
              </a:lnSpc>
            </a:pPr>
            <a:r>
              <a:rPr lang="en-US" altLang="zh-CN" sz="3400" b="1" spc="100" dirty="0">
                <a:ea typeface="黑体" panose="02010609060101010101" pitchFamily="49" charset="-122"/>
              </a:rPr>
              <a:t>17 </a:t>
            </a:r>
            <a:r>
              <a:rPr lang="zh-CN" altLang="en-US" sz="3400" b="1" spc="100" dirty="0" smtClean="0">
                <a:ea typeface="黑体" panose="02010609060101010101" pitchFamily="49" charset="-122"/>
              </a:rPr>
              <a:t>門徒說：“我們這裡只有五個餅、兩條魚。” </a:t>
            </a:r>
          </a:p>
          <a:p>
            <a:pPr algn="l">
              <a:lnSpc>
                <a:spcPct val="100000"/>
              </a:lnSpc>
            </a:pPr>
            <a:r>
              <a:rPr lang="en-US" altLang="zh-CN" sz="3400" b="1" spc="100" dirty="0" smtClean="0">
                <a:ea typeface="黑体" panose="02010609060101010101" pitchFamily="49" charset="-122"/>
              </a:rPr>
              <a:t>We </a:t>
            </a:r>
            <a:r>
              <a:rPr lang="en-US" altLang="zh-CN" sz="3400" b="1" spc="100" dirty="0">
                <a:ea typeface="黑体" panose="02010609060101010101" pitchFamily="49" charset="-122"/>
              </a:rPr>
              <a:t>have here only five loaves of bread and two fish, they answered.</a:t>
            </a:r>
          </a:p>
          <a:p>
            <a:pPr algn="l">
              <a:lnSpc>
                <a:spcPct val="100000"/>
              </a:lnSpc>
            </a:pPr>
            <a:r>
              <a:rPr lang="en-US" altLang="zh-CN" sz="3400" b="1" spc="100" dirty="0">
                <a:ea typeface="黑体" panose="02010609060101010101" pitchFamily="49" charset="-122"/>
              </a:rPr>
              <a:t>18 </a:t>
            </a:r>
            <a:r>
              <a:rPr lang="zh-CN" altLang="en-US" sz="3400" b="1" spc="100" dirty="0" smtClean="0">
                <a:ea typeface="黑体" panose="02010609060101010101" pitchFamily="49" charset="-122"/>
              </a:rPr>
              <a:t>耶穌說：“拿過來給我。” </a:t>
            </a:r>
          </a:p>
          <a:p>
            <a:pPr algn="l">
              <a:lnSpc>
                <a:spcPct val="100000"/>
              </a:lnSpc>
            </a:pPr>
            <a:r>
              <a:rPr lang="en-US" altLang="zh-CN" sz="3400" b="1" spc="100" dirty="0" smtClean="0">
                <a:ea typeface="黑体" panose="02010609060101010101" pitchFamily="49" charset="-122"/>
              </a:rPr>
              <a:t>Bring </a:t>
            </a:r>
            <a:r>
              <a:rPr lang="en-US" altLang="zh-CN" sz="3400" b="1" spc="100" dirty="0">
                <a:ea typeface="黑体" panose="02010609060101010101" pitchFamily="49" charset="-122"/>
              </a:rPr>
              <a:t>them here to me, he said.</a:t>
            </a:r>
          </a:p>
        </p:txBody>
      </p:sp>
    </p:spTree>
    <p:extLst>
      <p:ext uri="{BB962C8B-B14F-4D97-AF65-F5344CB8AC3E}">
        <p14:creationId xmlns:p14="http://schemas.microsoft.com/office/powerpoint/2010/main" val="40118523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smtClean="0">
                <a:ea typeface="黑体" panose="02010609060101010101" pitchFamily="49" charset="-122"/>
              </a:rPr>
              <a:t>【</a:t>
            </a:r>
            <a:r>
              <a:rPr lang="zh-CN" altLang="en-US" sz="3400" b="1" spc="100" dirty="0" smtClean="0">
                <a:ea typeface="黑体" panose="02010609060101010101" pitchFamily="49" charset="-122"/>
              </a:rPr>
              <a:t>以賽亞書 </a:t>
            </a:r>
            <a:r>
              <a:rPr lang="en-US" altLang="zh-CN" sz="3400" b="1" spc="100" dirty="0" smtClean="0">
                <a:ea typeface="黑体" panose="02010609060101010101" pitchFamily="49" charset="-122"/>
              </a:rPr>
              <a:t>Isaiah </a:t>
            </a:r>
            <a:r>
              <a:rPr lang="en-US" altLang="zh-CN" sz="3400" b="1" spc="100" dirty="0">
                <a:ea typeface="黑体" panose="02010609060101010101" pitchFamily="49" charset="-122"/>
              </a:rPr>
              <a:t>40</a:t>
            </a:r>
            <a:r>
              <a:rPr lang="zh-CN" altLang="en-US" sz="3400" b="1" spc="100" dirty="0">
                <a:ea typeface="黑体" panose="02010609060101010101" pitchFamily="49" charset="-122"/>
              </a:rPr>
              <a:t>：</a:t>
            </a:r>
            <a:r>
              <a:rPr lang="en-US" altLang="zh-CN" sz="3400" b="1" spc="100" dirty="0">
                <a:ea typeface="黑体" panose="02010609060101010101" pitchFamily="49" charset="-122"/>
              </a:rPr>
              <a:t>13-15】</a:t>
            </a:r>
          </a:p>
          <a:p>
            <a:pPr algn="l">
              <a:lnSpc>
                <a:spcPct val="100000"/>
              </a:lnSpc>
            </a:pPr>
            <a:r>
              <a:rPr lang="en-US" altLang="zh-CN" sz="3400" b="1" spc="100" dirty="0">
                <a:ea typeface="黑体" panose="02010609060101010101" pitchFamily="49" charset="-122"/>
              </a:rPr>
              <a:t>13 </a:t>
            </a:r>
            <a:r>
              <a:rPr lang="zh-CN" altLang="en-US" sz="3400" b="1" spc="100" dirty="0" smtClean="0">
                <a:ea typeface="黑体" panose="02010609060101010101" pitchFamily="49" charset="-122"/>
              </a:rPr>
              <a:t>誰曾測度耶和華的心</a:t>
            </a:r>
            <a:r>
              <a:rPr lang="en-US" altLang="zh-CN" sz="3400" b="1" spc="100" dirty="0" smtClean="0">
                <a:ea typeface="黑体" panose="02010609060101010101" pitchFamily="49" charset="-122"/>
              </a:rPr>
              <a:t>(</a:t>
            </a:r>
            <a:r>
              <a:rPr lang="zh-CN" altLang="en-US" sz="3400" b="1" spc="100" dirty="0" smtClean="0">
                <a:ea typeface="黑体" panose="02010609060101010101" pitchFamily="49" charset="-122"/>
              </a:rPr>
              <a:t>或作“誰曾指示耶和華的靈”</a:t>
            </a:r>
            <a:r>
              <a:rPr lang="en-US" altLang="zh-CN" sz="3400" b="1" spc="100" dirty="0" smtClean="0">
                <a:ea typeface="黑体" panose="02010609060101010101" pitchFamily="49" charset="-122"/>
              </a:rPr>
              <a:t>)</a:t>
            </a:r>
            <a:r>
              <a:rPr lang="zh-CN" altLang="en-US" sz="3400" b="1" spc="100" dirty="0" smtClean="0">
                <a:ea typeface="黑体" panose="02010609060101010101" pitchFamily="49" charset="-122"/>
              </a:rPr>
              <a:t>，或作祂的謀士指教祂呢</a:t>
            </a:r>
            <a:r>
              <a:rPr lang="en-US" altLang="zh-CN" sz="3400" b="1" spc="100" dirty="0" smtClean="0">
                <a:ea typeface="黑体" panose="02010609060101010101" pitchFamily="49" charset="-122"/>
              </a:rPr>
              <a:t>? </a:t>
            </a:r>
            <a:endParaRPr lang="en-US" altLang="zh-CN" sz="3400" b="1" spc="100" dirty="0">
              <a:ea typeface="黑体" panose="02010609060101010101" pitchFamily="49" charset="-122"/>
            </a:endParaRPr>
          </a:p>
          <a:p>
            <a:pPr algn="l">
              <a:lnSpc>
                <a:spcPct val="100000"/>
              </a:lnSpc>
            </a:pPr>
            <a:r>
              <a:rPr lang="en-US" altLang="zh-CN" sz="3400" b="1" spc="100" dirty="0">
                <a:ea typeface="黑体" panose="02010609060101010101" pitchFamily="49" charset="-122"/>
              </a:rPr>
              <a:t>Who has understood the mind of the Lord , or instructed him as his counselor?</a:t>
            </a:r>
          </a:p>
          <a:p>
            <a:pPr algn="l">
              <a:lnSpc>
                <a:spcPct val="100000"/>
              </a:lnSpc>
            </a:pPr>
            <a:r>
              <a:rPr lang="en-US" altLang="zh-CN" sz="3400" b="1" spc="100" dirty="0">
                <a:ea typeface="黑体" panose="02010609060101010101" pitchFamily="49" charset="-122"/>
              </a:rPr>
              <a:t>14 </a:t>
            </a:r>
            <a:r>
              <a:rPr lang="zh-CN" altLang="en-US" sz="3400" b="1" spc="100" dirty="0" smtClean="0">
                <a:ea typeface="黑体" panose="02010609060101010101" pitchFamily="49" charset="-122"/>
              </a:rPr>
              <a:t>祂與誰商議，誰教導祂，誰將公平的路指示祂，又將知識教訓祂，將通達的道指教祂呢</a:t>
            </a:r>
            <a:r>
              <a:rPr lang="en-US" altLang="zh-CN" sz="3400" b="1" spc="100" dirty="0" smtClean="0">
                <a:ea typeface="黑体" panose="02010609060101010101" pitchFamily="49" charset="-122"/>
              </a:rPr>
              <a:t>? </a:t>
            </a:r>
            <a:endParaRPr lang="en-US" altLang="zh-CN" sz="3400" b="1" spc="100" dirty="0">
              <a:ea typeface="黑体" panose="02010609060101010101" pitchFamily="49" charset="-122"/>
            </a:endParaRPr>
          </a:p>
          <a:p>
            <a:pPr algn="l">
              <a:lnSpc>
                <a:spcPct val="100000"/>
              </a:lnSpc>
            </a:pPr>
            <a:r>
              <a:rPr lang="en-US" altLang="zh-CN" sz="3400" b="1" spc="100" dirty="0">
                <a:ea typeface="黑体" panose="02010609060101010101" pitchFamily="49" charset="-122"/>
              </a:rPr>
              <a:t>Whom did the Lord consult to enlighten him, and who taught him the right way? Who was it that taught him knowledge or showed him the path of understanding</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5830561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smtClean="0">
                <a:ea typeface="黑体" panose="02010609060101010101" pitchFamily="49" charset="-122"/>
              </a:rPr>
              <a:t>【</a:t>
            </a:r>
            <a:r>
              <a:rPr lang="zh-CN" altLang="en-US" sz="3400" b="1" spc="100" dirty="0" smtClean="0">
                <a:ea typeface="黑体" panose="02010609060101010101" pitchFamily="49" charset="-122"/>
              </a:rPr>
              <a:t>以賽亞書 </a:t>
            </a:r>
            <a:r>
              <a:rPr lang="en-US" altLang="zh-CN" sz="3400" b="1" spc="100" dirty="0" smtClean="0">
                <a:ea typeface="黑体" panose="02010609060101010101" pitchFamily="49" charset="-122"/>
              </a:rPr>
              <a:t>Isaiah </a:t>
            </a:r>
            <a:r>
              <a:rPr lang="en-US" altLang="zh-CN" sz="3400" b="1" spc="100" dirty="0">
                <a:ea typeface="黑体" panose="02010609060101010101" pitchFamily="49" charset="-122"/>
              </a:rPr>
              <a:t>40</a:t>
            </a:r>
            <a:r>
              <a:rPr lang="zh-CN" altLang="en-US" sz="3400" b="1" spc="100" dirty="0">
                <a:ea typeface="黑体" panose="02010609060101010101" pitchFamily="49" charset="-122"/>
              </a:rPr>
              <a:t>：</a:t>
            </a:r>
            <a:r>
              <a:rPr lang="en-US" altLang="zh-CN" sz="3400" b="1" spc="100" dirty="0">
                <a:ea typeface="黑体" panose="02010609060101010101" pitchFamily="49" charset="-122"/>
              </a:rPr>
              <a:t>13-15】</a:t>
            </a:r>
          </a:p>
          <a:p>
            <a:pPr algn="l">
              <a:lnSpc>
                <a:spcPct val="100000"/>
              </a:lnSpc>
            </a:pPr>
            <a:r>
              <a:rPr lang="en-US" altLang="zh-CN" sz="3400" b="1" spc="100" dirty="0" smtClean="0">
                <a:ea typeface="黑体" panose="02010609060101010101" pitchFamily="49" charset="-122"/>
              </a:rPr>
              <a:t>15 </a:t>
            </a:r>
            <a:r>
              <a:rPr lang="zh-CN" altLang="en-US" sz="3400" b="1" spc="100" dirty="0">
                <a:ea typeface="黑体" panose="02010609060101010101" pitchFamily="49" charset="-122"/>
              </a:rPr>
              <a:t>看哪</a:t>
            </a:r>
            <a:r>
              <a:rPr lang="en-US" altLang="zh-CN" sz="3400" b="1" spc="100" dirty="0" smtClean="0">
                <a:ea typeface="黑体" panose="02010609060101010101" pitchFamily="49" charset="-122"/>
              </a:rPr>
              <a:t>!</a:t>
            </a:r>
            <a:r>
              <a:rPr lang="zh-CN" altLang="en-US" sz="3400" b="1" spc="100" dirty="0" smtClean="0">
                <a:ea typeface="黑体" panose="02010609060101010101" pitchFamily="49" charset="-122"/>
              </a:rPr>
              <a:t>萬民都象水桶的一滴，又算如天平上的微塵；祂舉起眾海島，好象極微之物。</a:t>
            </a:r>
          </a:p>
          <a:p>
            <a:pPr algn="l">
              <a:lnSpc>
                <a:spcPct val="100000"/>
              </a:lnSpc>
            </a:pPr>
            <a:r>
              <a:rPr lang="en-US" altLang="zh-CN" sz="3400" b="1" spc="100" dirty="0" smtClean="0">
                <a:ea typeface="黑体" panose="02010609060101010101" pitchFamily="49" charset="-122"/>
              </a:rPr>
              <a:t>Surely </a:t>
            </a:r>
            <a:r>
              <a:rPr lang="en-US" altLang="zh-CN" sz="3400" b="1" spc="100" dirty="0">
                <a:ea typeface="黑体" panose="02010609060101010101" pitchFamily="49" charset="-122"/>
              </a:rPr>
              <a:t>the nations are like a drop in a bucket; they are regarded as dust on the scales; he weighs the islands as though they were fine dust.</a:t>
            </a:r>
          </a:p>
        </p:txBody>
      </p:sp>
    </p:spTree>
    <p:extLst>
      <p:ext uri="{BB962C8B-B14F-4D97-AF65-F5344CB8AC3E}">
        <p14:creationId xmlns:p14="http://schemas.microsoft.com/office/powerpoint/2010/main" val="14634351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smtClean="0">
                <a:ea typeface="黑体" panose="02010609060101010101" pitchFamily="49" charset="-122"/>
              </a:rPr>
              <a:t>【</a:t>
            </a:r>
            <a:r>
              <a:rPr lang="zh-CN" altLang="en-US" sz="3400" b="1" spc="100" dirty="0" smtClean="0">
                <a:ea typeface="黑体" panose="02010609060101010101" pitchFamily="49" charset="-122"/>
              </a:rPr>
              <a:t>羅馬書 </a:t>
            </a:r>
            <a:r>
              <a:rPr lang="en-US" altLang="zh-CN" sz="3400" b="1" spc="100" dirty="0" smtClean="0">
                <a:ea typeface="黑体" panose="02010609060101010101" pitchFamily="49" charset="-122"/>
              </a:rPr>
              <a:t>Romans </a:t>
            </a:r>
            <a:r>
              <a:rPr lang="en-US" altLang="zh-CN" sz="3400" b="1" spc="100" dirty="0">
                <a:ea typeface="黑体" panose="02010609060101010101" pitchFamily="49" charset="-122"/>
              </a:rPr>
              <a:t>11</a:t>
            </a:r>
            <a:r>
              <a:rPr lang="zh-CN" altLang="en-US" sz="3400" b="1" spc="100" dirty="0">
                <a:ea typeface="黑体" panose="02010609060101010101" pitchFamily="49" charset="-122"/>
              </a:rPr>
              <a:t>：</a:t>
            </a:r>
            <a:r>
              <a:rPr lang="en-US" altLang="zh-CN" sz="3400" b="1" spc="100" dirty="0">
                <a:ea typeface="黑体" panose="02010609060101010101" pitchFamily="49" charset="-122"/>
              </a:rPr>
              <a:t>33-36】</a:t>
            </a:r>
          </a:p>
          <a:p>
            <a:pPr algn="l">
              <a:lnSpc>
                <a:spcPct val="100000"/>
              </a:lnSpc>
            </a:pPr>
            <a:r>
              <a:rPr lang="en-US" altLang="zh-CN" sz="3400" b="1" spc="100" dirty="0">
                <a:ea typeface="黑体" panose="02010609060101010101" pitchFamily="49" charset="-122"/>
              </a:rPr>
              <a:t>33</a:t>
            </a:r>
            <a:r>
              <a:rPr lang="zh-CN" altLang="en-US" sz="3400" b="1" spc="100" dirty="0">
                <a:ea typeface="黑体" panose="02010609060101010101" pitchFamily="49" charset="-122"/>
              </a:rPr>
              <a:t>深哉</a:t>
            </a:r>
            <a:r>
              <a:rPr lang="en-US" altLang="zh-CN" sz="3400" b="1" spc="100" dirty="0" smtClean="0">
                <a:ea typeface="黑体" panose="02010609060101010101" pitchFamily="49" charset="-122"/>
              </a:rPr>
              <a:t>!</a:t>
            </a:r>
            <a:r>
              <a:rPr lang="zh-CN" altLang="en-US" sz="3400" b="1" spc="100" dirty="0" smtClean="0">
                <a:ea typeface="黑体" panose="02010609060101010101" pitchFamily="49" charset="-122"/>
              </a:rPr>
              <a:t>　神豐富的智慧和知識。祂的判斷何其難測</a:t>
            </a:r>
            <a:r>
              <a:rPr lang="en-US" altLang="zh-CN" sz="3400" b="1" spc="100" dirty="0" smtClean="0">
                <a:ea typeface="黑体" panose="02010609060101010101" pitchFamily="49" charset="-122"/>
              </a:rPr>
              <a:t>!</a:t>
            </a:r>
            <a:r>
              <a:rPr lang="zh-CN" altLang="en-US" sz="3400" b="1" spc="100" dirty="0" smtClean="0">
                <a:ea typeface="黑体" panose="02010609060101010101" pitchFamily="49" charset="-122"/>
              </a:rPr>
              <a:t>祂的蹤跡何其難尋</a:t>
            </a:r>
            <a:r>
              <a:rPr lang="en-US" altLang="zh-CN" sz="3400" b="1" spc="100" dirty="0" smtClean="0">
                <a:ea typeface="黑体" panose="02010609060101010101" pitchFamily="49" charset="-122"/>
              </a:rPr>
              <a:t>! </a:t>
            </a:r>
            <a:endParaRPr lang="en-US" altLang="zh-CN" sz="3400" b="1" spc="100" dirty="0">
              <a:ea typeface="黑体" panose="02010609060101010101" pitchFamily="49" charset="-122"/>
            </a:endParaRPr>
          </a:p>
          <a:p>
            <a:pPr algn="l">
              <a:lnSpc>
                <a:spcPct val="100000"/>
              </a:lnSpc>
            </a:pPr>
            <a:r>
              <a:rPr lang="en-US" altLang="zh-CN" sz="3400" b="1" spc="100" dirty="0">
                <a:ea typeface="黑体" panose="02010609060101010101" pitchFamily="49" charset="-122"/>
              </a:rPr>
              <a:t>Oh, the depth of the riches both of the wisdom and knowledge of God! How unsearchable are His judgments and unfathomable His ways! </a:t>
            </a:r>
          </a:p>
          <a:p>
            <a:pPr algn="l">
              <a:lnSpc>
                <a:spcPct val="100000"/>
              </a:lnSpc>
            </a:pPr>
            <a:r>
              <a:rPr lang="en-US" altLang="zh-CN" sz="3400" b="1" spc="100" dirty="0" smtClean="0">
                <a:ea typeface="黑体" panose="02010609060101010101" pitchFamily="49" charset="-122"/>
              </a:rPr>
              <a:t>34</a:t>
            </a:r>
            <a:r>
              <a:rPr lang="zh-CN" altLang="en-US" sz="3400" b="1" spc="100" dirty="0" smtClean="0">
                <a:ea typeface="黑体" panose="02010609060101010101" pitchFamily="49" charset="-122"/>
              </a:rPr>
              <a:t>誰知道主的心</a:t>
            </a:r>
            <a:r>
              <a:rPr lang="en-US" altLang="zh-CN" sz="3400" b="1" spc="100" dirty="0" smtClean="0">
                <a:ea typeface="黑体" panose="02010609060101010101" pitchFamily="49" charset="-122"/>
              </a:rPr>
              <a:t>?</a:t>
            </a:r>
            <a:r>
              <a:rPr lang="zh-CN" altLang="en-US" sz="3400" b="1" spc="100" dirty="0" smtClean="0">
                <a:ea typeface="黑体" panose="02010609060101010101" pitchFamily="49" charset="-122"/>
              </a:rPr>
              <a:t>誰作過祂的謀士呢</a:t>
            </a:r>
            <a:r>
              <a:rPr lang="en-US" altLang="zh-CN" sz="3400" b="1" spc="100" dirty="0" smtClean="0">
                <a:ea typeface="黑体" panose="02010609060101010101" pitchFamily="49" charset="-122"/>
              </a:rPr>
              <a:t>? </a:t>
            </a:r>
            <a:endParaRPr lang="en-US" altLang="zh-CN" sz="3400" b="1" spc="100" dirty="0">
              <a:ea typeface="黑体" panose="02010609060101010101" pitchFamily="49" charset="-122"/>
            </a:endParaRPr>
          </a:p>
          <a:p>
            <a:pPr algn="l">
              <a:lnSpc>
                <a:spcPct val="100000"/>
              </a:lnSpc>
            </a:pPr>
            <a:r>
              <a:rPr lang="en-US" altLang="zh-CN" sz="3400" b="1" spc="100" dirty="0">
                <a:ea typeface="黑体" panose="02010609060101010101" pitchFamily="49" charset="-122"/>
              </a:rPr>
              <a:t>For WHO HAS KNOWN THE MIND OF THE LORD, OR WHO BECAME HIS COUNSELOR? </a:t>
            </a:r>
          </a:p>
        </p:txBody>
      </p:sp>
    </p:spTree>
    <p:extLst>
      <p:ext uri="{BB962C8B-B14F-4D97-AF65-F5344CB8AC3E}">
        <p14:creationId xmlns:p14="http://schemas.microsoft.com/office/powerpoint/2010/main" val="31097877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smtClean="0">
                <a:ea typeface="黑体" panose="02010609060101010101" pitchFamily="49" charset="-122"/>
              </a:rPr>
              <a:t>【</a:t>
            </a:r>
            <a:r>
              <a:rPr lang="zh-CN" altLang="en-US" sz="3400" b="1" spc="100" dirty="0" smtClean="0">
                <a:ea typeface="黑体" panose="02010609060101010101" pitchFamily="49" charset="-122"/>
              </a:rPr>
              <a:t>羅馬書 </a:t>
            </a:r>
            <a:r>
              <a:rPr lang="en-US" altLang="zh-CN" sz="3400" b="1" spc="100" dirty="0" smtClean="0">
                <a:ea typeface="黑体" panose="02010609060101010101" pitchFamily="49" charset="-122"/>
              </a:rPr>
              <a:t>Romans </a:t>
            </a:r>
            <a:r>
              <a:rPr lang="en-US" altLang="zh-CN" sz="3400" b="1" spc="100" dirty="0">
                <a:ea typeface="黑体" panose="02010609060101010101" pitchFamily="49" charset="-122"/>
              </a:rPr>
              <a:t>11</a:t>
            </a:r>
            <a:r>
              <a:rPr lang="zh-CN" altLang="en-US" sz="3400" b="1" spc="100" dirty="0">
                <a:ea typeface="黑体" panose="02010609060101010101" pitchFamily="49" charset="-122"/>
              </a:rPr>
              <a:t>：</a:t>
            </a:r>
            <a:r>
              <a:rPr lang="en-US" altLang="zh-CN" sz="3400" b="1" spc="100" dirty="0">
                <a:ea typeface="黑体" panose="02010609060101010101" pitchFamily="49" charset="-122"/>
              </a:rPr>
              <a:t>33-36】</a:t>
            </a:r>
          </a:p>
          <a:p>
            <a:pPr algn="l">
              <a:lnSpc>
                <a:spcPct val="100000"/>
              </a:lnSpc>
            </a:pPr>
            <a:r>
              <a:rPr lang="en-US" altLang="zh-CN" sz="3400" b="1" spc="100" dirty="0" smtClean="0">
                <a:ea typeface="黑体" panose="02010609060101010101" pitchFamily="49" charset="-122"/>
              </a:rPr>
              <a:t>35 </a:t>
            </a:r>
            <a:r>
              <a:rPr lang="zh-CN" altLang="en-US" sz="3400" b="1" spc="100" dirty="0" smtClean="0">
                <a:ea typeface="黑体" panose="02010609060101010101" pitchFamily="49" charset="-122"/>
              </a:rPr>
              <a:t>誰是先給了祂，使祂後來償還呢</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a:p>
            <a:pPr algn="l">
              <a:lnSpc>
                <a:spcPct val="100000"/>
              </a:lnSpc>
            </a:pPr>
            <a:r>
              <a:rPr lang="en-US" altLang="zh-CN" sz="3400" b="1" spc="100" dirty="0">
                <a:ea typeface="黑体" panose="02010609060101010101" pitchFamily="49" charset="-122"/>
              </a:rPr>
              <a:t>Or WHO HAS FIRST GIVEN TO HIM THAT IT MIGHT BE PAID BACK TO HIM AGAIN? </a:t>
            </a:r>
          </a:p>
          <a:p>
            <a:pPr algn="l">
              <a:lnSpc>
                <a:spcPct val="100000"/>
              </a:lnSpc>
            </a:pPr>
            <a:r>
              <a:rPr lang="en-US" altLang="zh-CN" sz="3400" b="1" spc="100" dirty="0" smtClean="0">
                <a:ea typeface="黑体" panose="02010609060101010101" pitchFamily="49" charset="-122"/>
              </a:rPr>
              <a:t>36</a:t>
            </a:r>
            <a:r>
              <a:rPr lang="zh-CN" altLang="en-US" sz="3400" b="1" spc="100" dirty="0" smtClean="0">
                <a:ea typeface="黑体" panose="02010609060101010101" pitchFamily="49" charset="-122"/>
              </a:rPr>
              <a:t>因為萬有都是本於祂，倚靠祂，歸於祂。願榮耀歸給祂，直到永遠。阿們。 </a:t>
            </a:r>
          </a:p>
          <a:p>
            <a:pPr algn="l">
              <a:lnSpc>
                <a:spcPct val="100000"/>
              </a:lnSpc>
            </a:pPr>
            <a:r>
              <a:rPr lang="en-US" altLang="zh-CN" sz="3400" b="1" spc="100" dirty="0" smtClean="0">
                <a:ea typeface="黑体" panose="02010609060101010101" pitchFamily="49" charset="-122"/>
              </a:rPr>
              <a:t>For </a:t>
            </a:r>
            <a:r>
              <a:rPr lang="en-US" altLang="zh-CN" sz="3400" b="1" spc="100" dirty="0">
                <a:ea typeface="黑体" panose="02010609060101010101" pitchFamily="49" charset="-122"/>
              </a:rPr>
              <a:t>from Him and through Him and to Him are all things. To Him be the glory forever. Amen.</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0745976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smtClean="0">
                <a:ea typeface="黑体" panose="02010609060101010101" pitchFamily="49" charset="-122"/>
              </a:rPr>
              <a:t>【</a:t>
            </a:r>
            <a:r>
              <a:rPr lang="zh-CN" altLang="en-US" sz="3400" b="1" spc="100" dirty="0" smtClean="0">
                <a:ea typeface="黑体" panose="02010609060101010101" pitchFamily="49" charset="-122"/>
              </a:rPr>
              <a:t>撒母耳記上 </a:t>
            </a:r>
            <a:r>
              <a:rPr lang="en-US" altLang="zh-CN" sz="3400" b="1" spc="100" dirty="0" smtClean="0">
                <a:ea typeface="黑体" panose="02010609060101010101" pitchFamily="49" charset="-122"/>
              </a:rPr>
              <a:t>1 </a:t>
            </a:r>
            <a:r>
              <a:rPr lang="en-US" altLang="zh-CN" sz="3400" b="1" spc="100" dirty="0">
                <a:ea typeface="黑体" panose="02010609060101010101" pitchFamily="49" charset="-122"/>
              </a:rPr>
              <a:t>Samuel 15:22-23】</a:t>
            </a:r>
          </a:p>
          <a:p>
            <a:pPr algn="l">
              <a:lnSpc>
                <a:spcPct val="100000"/>
              </a:lnSpc>
            </a:pPr>
            <a:r>
              <a:rPr lang="en-US" altLang="zh-CN" sz="3400" b="1" spc="100" dirty="0">
                <a:ea typeface="黑体" panose="02010609060101010101" pitchFamily="49" charset="-122"/>
              </a:rPr>
              <a:t>22 </a:t>
            </a:r>
            <a:r>
              <a:rPr lang="zh-CN" altLang="en-US" sz="3400" b="1" spc="100" dirty="0" smtClean="0">
                <a:ea typeface="黑体" panose="02010609060101010101" pitchFamily="49" charset="-122"/>
              </a:rPr>
              <a:t>撒母耳說：“耶和華喜悅燔祭和平安祭，豈如喜悅人聽從祂的話呢？聽命勝於獻祭；順從勝於公羊的脂油。</a:t>
            </a:r>
          </a:p>
          <a:p>
            <a:pPr algn="l">
              <a:lnSpc>
                <a:spcPct val="100000"/>
              </a:lnSpc>
            </a:pPr>
            <a:r>
              <a:rPr lang="en-US" altLang="zh-CN" sz="3400" b="1" spc="100" dirty="0" smtClean="0">
                <a:ea typeface="黑体" panose="02010609060101010101" pitchFamily="49" charset="-122"/>
              </a:rPr>
              <a:t>But </a:t>
            </a:r>
            <a:r>
              <a:rPr lang="en-US" altLang="zh-CN" sz="3400" b="1" spc="100" dirty="0">
                <a:ea typeface="黑体" panose="02010609060101010101" pitchFamily="49" charset="-122"/>
              </a:rPr>
              <a:t>Samuel replied: "Does the Lord delight in burnt offerings and sacrifices as much as in obeying the voice of the Lord ? To obey is better than sacrifice, and to heed is better than the fat of rams</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9318379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smtClean="0">
                <a:ea typeface="黑体" panose="02010609060101010101" pitchFamily="49" charset="-122"/>
              </a:rPr>
              <a:t>【</a:t>
            </a:r>
            <a:r>
              <a:rPr lang="zh-CN" altLang="en-US" sz="3400" b="1" spc="100" dirty="0" smtClean="0">
                <a:ea typeface="黑体" panose="02010609060101010101" pitchFamily="49" charset="-122"/>
              </a:rPr>
              <a:t>撒母耳記上 </a:t>
            </a:r>
            <a:r>
              <a:rPr lang="en-US" altLang="zh-CN" sz="3400" b="1" spc="100" dirty="0" smtClean="0">
                <a:ea typeface="黑体" panose="02010609060101010101" pitchFamily="49" charset="-122"/>
              </a:rPr>
              <a:t>1 </a:t>
            </a:r>
            <a:r>
              <a:rPr lang="en-US" altLang="zh-CN" sz="3400" b="1" spc="100" dirty="0">
                <a:ea typeface="黑体" panose="02010609060101010101" pitchFamily="49" charset="-122"/>
              </a:rPr>
              <a:t>Samuel 15:22-23】</a:t>
            </a:r>
          </a:p>
          <a:p>
            <a:pPr algn="l">
              <a:lnSpc>
                <a:spcPct val="100000"/>
              </a:lnSpc>
            </a:pPr>
            <a:r>
              <a:rPr lang="en-US" altLang="zh-CN" sz="3400" b="1" spc="100" dirty="0" smtClean="0">
                <a:ea typeface="黑体" panose="02010609060101010101" pitchFamily="49" charset="-122"/>
              </a:rPr>
              <a:t>23 </a:t>
            </a:r>
            <a:r>
              <a:rPr lang="zh-CN" altLang="en-US" sz="3400" b="1" spc="100" dirty="0" smtClean="0">
                <a:ea typeface="黑体" panose="02010609060101010101" pitchFamily="49" charset="-122"/>
              </a:rPr>
              <a:t>悖逆的罪與行邪術的罪相等；頑梗的罪與拜虛神和偶像的罪相同。你既厭棄耶和華的命令，耶和華也厭棄你作王。”</a:t>
            </a:r>
          </a:p>
          <a:p>
            <a:pPr algn="l">
              <a:lnSpc>
                <a:spcPct val="100000"/>
              </a:lnSpc>
            </a:pPr>
            <a:r>
              <a:rPr lang="en-US" altLang="zh-CN" sz="3400" b="1" spc="100" dirty="0" smtClean="0">
                <a:ea typeface="黑体" panose="02010609060101010101" pitchFamily="49" charset="-122"/>
              </a:rPr>
              <a:t>For </a:t>
            </a:r>
            <a:r>
              <a:rPr lang="en-US" altLang="zh-CN" sz="3400" b="1" spc="100" dirty="0">
                <a:ea typeface="黑体" panose="02010609060101010101" pitchFamily="49" charset="-122"/>
              </a:rPr>
              <a:t>rebellion is like the sin of divination, and arrogance like the evil of idolatry. Because you have rejected the word of the Lord , he has rejected you as king."</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104645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smtClean="0">
                <a:ea typeface="黑体" panose="02010609060101010101" pitchFamily="49" charset="-122"/>
              </a:rPr>
              <a:t>【</a:t>
            </a:r>
            <a:r>
              <a:rPr lang="zh-CN" altLang="en-US" sz="3400" b="1" spc="100" dirty="0" smtClean="0">
                <a:ea typeface="黑体" panose="02010609060101010101" pitchFamily="49" charset="-122"/>
              </a:rPr>
              <a:t>馬太福音 </a:t>
            </a:r>
            <a:r>
              <a:rPr lang="en-US" altLang="zh-CN" sz="3400" b="1" spc="100" dirty="0" smtClean="0">
                <a:ea typeface="黑体" panose="02010609060101010101" pitchFamily="49" charset="-122"/>
              </a:rPr>
              <a:t>Matthew </a:t>
            </a:r>
            <a:r>
              <a:rPr lang="en-US" altLang="zh-CN" sz="3400" b="1" spc="100" dirty="0">
                <a:ea typeface="黑体" panose="02010609060101010101" pitchFamily="49" charset="-122"/>
              </a:rPr>
              <a:t>14:17-19】</a:t>
            </a:r>
          </a:p>
          <a:p>
            <a:pPr algn="l">
              <a:lnSpc>
                <a:spcPct val="100000"/>
              </a:lnSpc>
            </a:pPr>
            <a:r>
              <a:rPr lang="en-US" altLang="zh-CN" sz="3400" b="1" spc="100" dirty="0">
                <a:ea typeface="黑体" panose="02010609060101010101" pitchFamily="49" charset="-122"/>
              </a:rPr>
              <a:t>17 </a:t>
            </a:r>
            <a:r>
              <a:rPr lang="zh-CN" altLang="en-US" sz="3400" b="1" spc="100" dirty="0" smtClean="0">
                <a:ea typeface="黑体" panose="02010609060101010101" pitchFamily="49" charset="-122"/>
              </a:rPr>
              <a:t>門徒說：“我們這裡只有五個餅、兩條魚。” </a:t>
            </a:r>
          </a:p>
          <a:p>
            <a:pPr algn="l">
              <a:lnSpc>
                <a:spcPct val="100000"/>
              </a:lnSpc>
            </a:pPr>
            <a:r>
              <a:rPr lang="en-US" altLang="zh-CN" sz="3400" b="1" spc="100" dirty="0" smtClean="0">
                <a:ea typeface="黑体" panose="02010609060101010101" pitchFamily="49" charset="-122"/>
              </a:rPr>
              <a:t>We have here only five loaves of bread and two fish, they answered.</a:t>
            </a:r>
          </a:p>
          <a:p>
            <a:pPr algn="l">
              <a:lnSpc>
                <a:spcPct val="100000"/>
              </a:lnSpc>
            </a:pPr>
            <a:r>
              <a:rPr lang="en-US" altLang="zh-CN" sz="3400" b="1" spc="100" dirty="0" smtClean="0">
                <a:ea typeface="黑体" panose="02010609060101010101" pitchFamily="49" charset="-122"/>
              </a:rPr>
              <a:t>18 </a:t>
            </a:r>
            <a:r>
              <a:rPr lang="zh-CN" altLang="en-US" sz="3400" b="1" spc="100" dirty="0" smtClean="0">
                <a:ea typeface="黑体" panose="02010609060101010101" pitchFamily="49" charset="-122"/>
              </a:rPr>
              <a:t>耶穌說：“拿過來給我。” </a:t>
            </a:r>
          </a:p>
          <a:p>
            <a:pPr algn="l">
              <a:lnSpc>
                <a:spcPct val="100000"/>
              </a:lnSpc>
            </a:pPr>
            <a:r>
              <a:rPr lang="en-US" altLang="zh-CN" sz="3400" b="1" spc="100" dirty="0" smtClean="0">
                <a:ea typeface="黑体" panose="02010609060101010101" pitchFamily="49" charset="-122"/>
              </a:rPr>
              <a:t>Bring </a:t>
            </a:r>
            <a:r>
              <a:rPr lang="en-US" altLang="zh-CN" sz="3400" b="1" spc="100" dirty="0">
                <a:ea typeface="黑体" panose="02010609060101010101" pitchFamily="49" charset="-122"/>
              </a:rPr>
              <a:t>them here to me, he said</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4338938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smtClean="0">
                <a:ea typeface="黑体" panose="02010609060101010101" pitchFamily="49" charset="-122"/>
              </a:rPr>
              <a:t>【</a:t>
            </a:r>
            <a:r>
              <a:rPr lang="zh-CN" altLang="en-US" sz="3400" b="1" spc="100" dirty="0" smtClean="0">
                <a:ea typeface="黑体" panose="02010609060101010101" pitchFamily="49" charset="-122"/>
              </a:rPr>
              <a:t>馬太福音 </a:t>
            </a:r>
            <a:r>
              <a:rPr lang="en-US" altLang="zh-CN" sz="3400" b="1" spc="100" dirty="0" smtClean="0">
                <a:ea typeface="黑体" panose="02010609060101010101" pitchFamily="49" charset="-122"/>
              </a:rPr>
              <a:t>Matthew </a:t>
            </a:r>
            <a:r>
              <a:rPr lang="en-US" altLang="zh-CN" sz="3400" b="1" spc="100" dirty="0">
                <a:ea typeface="黑体" panose="02010609060101010101" pitchFamily="49" charset="-122"/>
              </a:rPr>
              <a:t>14:17-19】</a:t>
            </a:r>
          </a:p>
          <a:p>
            <a:pPr algn="l">
              <a:lnSpc>
                <a:spcPct val="100000"/>
              </a:lnSpc>
            </a:pPr>
            <a:r>
              <a:rPr lang="en-US" altLang="zh-CN" sz="3400" b="1" spc="100" dirty="0" smtClean="0">
                <a:ea typeface="黑体" panose="02010609060101010101" pitchFamily="49" charset="-122"/>
              </a:rPr>
              <a:t>19 </a:t>
            </a:r>
            <a:r>
              <a:rPr lang="zh-CN" altLang="en-US" sz="3400" b="1" spc="100" dirty="0" smtClean="0">
                <a:ea typeface="黑体" panose="02010609060101010101" pitchFamily="49" charset="-122"/>
              </a:rPr>
              <a:t>於是吩咐眾人坐在草地上，就拿著這五個餅、兩條魚，望著天祝福，擘開餅，遞給門徒，門徒又遞給眾人。</a:t>
            </a:r>
          </a:p>
          <a:p>
            <a:pPr algn="l">
              <a:lnSpc>
                <a:spcPct val="100000"/>
              </a:lnSpc>
            </a:pPr>
            <a:r>
              <a:rPr lang="en-US" altLang="zh-CN" sz="3400" b="1" spc="100" dirty="0" smtClean="0">
                <a:ea typeface="黑体" panose="02010609060101010101" pitchFamily="49" charset="-122"/>
              </a:rPr>
              <a:t>And </a:t>
            </a:r>
            <a:r>
              <a:rPr lang="en-US" altLang="zh-CN" sz="3400" b="1" spc="100" dirty="0">
                <a:ea typeface="黑体" panose="02010609060101010101" pitchFamily="49" charset="-122"/>
              </a:rPr>
              <a:t>he directed the people to sit down on the grass. Taking the five loaves and the two fish and looking up to heaven, he gave thanks and broke the loaves. Then he gave them to the disciples, and the disciples gave them to the people.</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6777679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馬太福音 </a:t>
            </a:r>
            <a:r>
              <a:rPr lang="en-US" altLang="zh-CN" sz="3400" b="1" spc="100" dirty="0">
                <a:ea typeface="黑体" panose="02010609060101010101" pitchFamily="49" charset="-122"/>
              </a:rPr>
              <a:t>Matthew 14:13-21】</a:t>
            </a:r>
          </a:p>
          <a:p>
            <a:pPr algn="l">
              <a:lnSpc>
                <a:spcPct val="100000"/>
              </a:lnSpc>
            </a:pPr>
            <a:r>
              <a:rPr lang="en-US" altLang="zh-CN" sz="3400" b="1" spc="100" dirty="0" smtClean="0">
                <a:ea typeface="黑体" panose="02010609060101010101" pitchFamily="49" charset="-122"/>
              </a:rPr>
              <a:t>15 </a:t>
            </a:r>
            <a:r>
              <a:rPr lang="zh-CN" altLang="en-US" sz="3400" b="1" spc="100" dirty="0">
                <a:ea typeface="黑体" panose="02010609060101010101" pitchFamily="49" charset="-122"/>
              </a:rPr>
              <a:t>天將晚的時候，門徒進前來說：“這是野地，時候已經過了，請叫眾人散開，他們好往村子裡去，自己買吃的。” </a:t>
            </a:r>
          </a:p>
          <a:p>
            <a:pPr algn="l">
              <a:lnSpc>
                <a:spcPct val="100000"/>
              </a:lnSpc>
            </a:pPr>
            <a:r>
              <a:rPr lang="en-US" altLang="zh-CN" sz="3400" b="1" spc="100" dirty="0">
                <a:ea typeface="黑体" panose="02010609060101010101" pitchFamily="49" charset="-122"/>
              </a:rPr>
              <a:t>As evening approached, the disciples came to him and said, "This is a remote place, and it's already getting late. Send the crowds away, so they can go to the villages and buy themselves some food."</a:t>
            </a:r>
          </a:p>
          <a:p>
            <a:pPr algn="l">
              <a:lnSpc>
                <a:spcPct val="100000"/>
              </a:lnSpc>
            </a:pPr>
            <a:r>
              <a:rPr lang="en-US" altLang="zh-CN" sz="3400" b="1" spc="100" dirty="0">
                <a:ea typeface="黑体" panose="02010609060101010101" pitchFamily="49" charset="-122"/>
              </a:rPr>
              <a:t>16 </a:t>
            </a:r>
            <a:r>
              <a:rPr lang="zh-CN" altLang="en-US" sz="3400" b="1" spc="100" dirty="0">
                <a:ea typeface="黑体" panose="02010609060101010101" pitchFamily="49" charset="-122"/>
              </a:rPr>
              <a:t>耶穌說：“不用他們去，你們給他們吃吧！” </a:t>
            </a:r>
            <a:r>
              <a:rPr lang="en-US" altLang="zh-CN" sz="3400" b="1" spc="100" dirty="0" smtClean="0">
                <a:ea typeface="黑体" panose="02010609060101010101" pitchFamily="49" charset="-122"/>
              </a:rPr>
              <a:t>Jesus </a:t>
            </a:r>
            <a:r>
              <a:rPr lang="en-US" altLang="zh-CN" sz="3400" b="1" spc="100" dirty="0">
                <a:ea typeface="黑体" panose="02010609060101010101" pitchFamily="49" charset="-122"/>
              </a:rPr>
              <a:t>replied, "They do not need to go away. You give them something to eat</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3036670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路加福音 </a:t>
            </a:r>
            <a:r>
              <a:rPr lang="en-US" altLang="zh-CN" sz="3400" b="1" spc="100" dirty="0">
                <a:ea typeface="黑体" panose="02010609060101010101" pitchFamily="49" charset="-122"/>
              </a:rPr>
              <a:t>Luke 9:14-16】</a:t>
            </a:r>
          </a:p>
          <a:p>
            <a:pPr algn="l">
              <a:lnSpc>
                <a:spcPct val="100000"/>
              </a:lnSpc>
            </a:pPr>
            <a:r>
              <a:rPr lang="en-US" altLang="zh-CN" sz="3400" b="1" spc="100" dirty="0">
                <a:ea typeface="黑体" panose="02010609060101010101" pitchFamily="49" charset="-122"/>
              </a:rPr>
              <a:t>14 </a:t>
            </a:r>
            <a:r>
              <a:rPr lang="zh-CN" altLang="en-US" sz="3400" b="1" spc="100" dirty="0" smtClean="0">
                <a:ea typeface="黑体" panose="02010609060101010101" pitchFamily="49" charset="-122"/>
              </a:rPr>
              <a:t>那時，人數約有五千。耶穌對門徒說：“叫他們一排一排的坐下，每排大約五十個人。” </a:t>
            </a:r>
          </a:p>
          <a:p>
            <a:pPr algn="l">
              <a:lnSpc>
                <a:spcPct val="100000"/>
              </a:lnSpc>
            </a:pPr>
            <a:r>
              <a:rPr lang="en-US" altLang="zh-CN" sz="3400" b="1" spc="100" dirty="0" smtClean="0">
                <a:ea typeface="黑体" panose="02010609060101010101" pitchFamily="49" charset="-122"/>
              </a:rPr>
              <a:t>They </a:t>
            </a:r>
            <a:r>
              <a:rPr lang="en-US" altLang="zh-CN" sz="3400" b="1" spc="100" dirty="0">
                <a:ea typeface="黑体" panose="02010609060101010101" pitchFamily="49" charset="-122"/>
              </a:rPr>
              <a:t>answered, "We have only five loaves of bread and two fish--unless we go and buy food for all this crowd." (About five thousand men were there.)</a:t>
            </a:r>
          </a:p>
          <a:p>
            <a:pPr algn="l">
              <a:lnSpc>
                <a:spcPct val="100000"/>
              </a:lnSpc>
            </a:pPr>
            <a:r>
              <a:rPr lang="en-US" altLang="zh-CN" sz="3400" b="1" spc="100" dirty="0">
                <a:ea typeface="黑体" panose="02010609060101010101" pitchFamily="49" charset="-122"/>
              </a:rPr>
              <a:t>15 </a:t>
            </a:r>
            <a:r>
              <a:rPr lang="zh-CN" altLang="en-US" sz="3400" b="1" spc="100" dirty="0" smtClean="0">
                <a:ea typeface="黑体" panose="02010609060101010101" pitchFamily="49" charset="-122"/>
              </a:rPr>
              <a:t>門徒就如此行，叫眾人都坐下。</a:t>
            </a:r>
          </a:p>
          <a:p>
            <a:pPr algn="l">
              <a:lnSpc>
                <a:spcPct val="100000"/>
              </a:lnSpc>
            </a:pPr>
            <a:r>
              <a:rPr lang="en-US" altLang="zh-CN" sz="3400" b="1" spc="100" dirty="0" smtClean="0">
                <a:ea typeface="黑体" panose="02010609060101010101" pitchFamily="49" charset="-122"/>
              </a:rPr>
              <a:t>But </a:t>
            </a:r>
            <a:r>
              <a:rPr lang="en-US" altLang="zh-CN" sz="3400" b="1" spc="100" dirty="0">
                <a:ea typeface="黑体" panose="02010609060101010101" pitchFamily="49" charset="-122"/>
              </a:rPr>
              <a:t>he said to his disciples, "Have them sit down in groups of about fifty each." The disciples did so, and everybody sat down</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9634151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路加福音 </a:t>
            </a:r>
            <a:r>
              <a:rPr lang="en-US" altLang="zh-CN" sz="3400" b="1" spc="100" dirty="0">
                <a:ea typeface="黑体" panose="02010609060101010101" pitchFamily="49" charset="-122"/>
              </a:rPr>
              <a:t>Luke 9:14-16】</a:t>
            </a:r>
          </a:p>
          <a:p>
            <a:pPr algn="l">
              <a:lnSpc>
                <a:spcPct val="100000"/>
              </a:lnSpc>
            </a:pPr>
            <a:r>
              <a:rPr lang="en-US" altLang="zh-CN" sz="3400" b="1" spc="100" dirty="0" smtClean="0">
                <a:ea typeface="黑体" panose="02010609060101010101" pitchFamily="49" charset="-122"/>
              </a:rPr>
              <a:t>16 </a:t>
            </a:r>
            <a:r>
              <a:rPr lang="zh-CN" altLang="en-US" sz="3400" b="1" spc="100" dirty="0" smtClean="0">
                <a:ea typeface="黑体" panose="02010609060101010101" pitchFamily="49" charset="-122"/>
              </a:rPr>
              <a:t>耶穌拿著這五個餅、兩條魚，望著天祝福、擘開，遞給門徒擺在眾人面前。</a:t>
            </a:r>
          </a:p>
          <a:p>
            <a:pPr algn="l">
              <a:lnSpc>
                <a:spcPct val="100000"/>
              </a:lnSpc>
            </a:pPr>
            <a:r>
              <a:rPr lang="en-US" altLang="zh-CN" sz="3400" b="1" spc="100" dirty="0" smtClean="0">
                <a:ea typeface="黑体" panose="02010609060101010101" pitchFamily="49" charset="-122"/>
              </a:rPr>
              <a:t>Taking </a:t>
            </a:r>
            <a:r>
              <a:rPr lang="en-US" altLang="zh-CN" sz="3400" b="1" spc="100" dirty="0">
                <a:ea typeface="黑体" panose="02010609060101010101" pitchFamily="49" charset="-122"/>
              </a:rPr>
              <a:t>the five loaves and the two fish and looking up to heaven, he gave thanks and broke them. Then he gave them to the disciples to set before the people.</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19510921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smtClean="0">
                <a:ea typeface="黑体" panose="02010609060101010101" pitchFamily="49" charset="-122"/>
              </a:rPr>
              <a:t>【</a:t>
            </a:r>
            <a:r>
              <a:rPr lang="zh-CN" altLang="en-US" sz="3400" b="1" spc="100" dirty="0" smtClean="0">
                <a:ea typeface="黑体" panose="02010609060101010101" pitchFamily="49" charset="-122"/>
              </a:rPr>
              <a:t>哥林多前書 </a:t>
            </a:r>
            <a:r>
              <a:rPr lang="en-US" altLang="zh-CN" sz="3400" b="1" spc="100" dirty="0" smtClean="0">
                <a:ea typeface="黑体" panose="02010609060101010101" pitchFamily="49" charset="-122"/>
              </a:rPr>
              <a:t>1 </a:t>
            </a:r>
            <a:r>
              <a:rPr lang="en-US" altLang="zh-CN" sz="3400" b="1" spc="100" dirty="0">
                <a:ea typeface="黑体" panose="02010609060101010101" pitchFamily="49" charset="-122"/>
              </a:rPr>
              <a:t>Co 14:33</a:t>
            </a:r>
            <a:r>
              <a:rPr lang="en-US" altLang="zh-CN" sz="3400" b="1" spc="100" dirty="0" smtClean="0">
                <a:ea typeface="黑体" panose="02010609060101010101" pitchFamily="49" charset="-122"/>
              </a:rPr>
              <a:t>】</a:t>
            </a:r>
          </a:p>
          <a:p>
            <a:pPr algn="l">
              <a:lnSpc>
                <a:spcPct val="100000"/>
              </a:lnSpc>
            </a:pPr>
            <a:r>
              <a:rPr lang="zh-CN" altLang="en-US" sz="3400" b="1" spc="100" dirty="0" smtClean="0">
                <a:ea typeface="黑体" panose="02010609060101010101" pitchFamily="49" charset="-122"/>
              </a:rPr>
              <a:t>因為　神不是叫人混亂，乃是叫人安靜。</a:t>
            </a:r>
            <a:r>
              <a:rPr lang="en-US" altLang="zh-CN" sz="3400" b="1" spc="100" dirty="0" smtClean="0">
                <a:ea typeface="黑体" panose="02010609060101010101" pitchFamily="49" charset="-122"/>
              </a:rPr>
              <a:t>For </a:t>
            </a:r>
            <a:r>
              <a:rPr lang="en-US" altLang="zh-CN" sz="3400" b="1" spc="100" dirty="0">
                <a:ea typeface="黑体" panose="02010609060101010101" pitchFamily="49" charset="-122"/>
              </a:rPr>
              <a:t>God is not a God of disorder but of peace</a:t>
            </a:r>
            <a:r>
              <a:rPr lang="en-US" altLang="zh-CN" sz="3400" b="1" spc="100" dirty="0" smtClean="0">
                <a:ea typeface="黑体" panose="02010609060101010101" pitchFamily="49" charset="-122"/>
              </a:rPr>
              <a:t>.</a:t>
            </a:r>
          </a:p>
          <a:p>
            <a:pPr algn="l">
              <a:lnSpc>
                <a:spcPct val="100000"/>
              </a:lnSpc>
            </a:pPr>
            <a:endParaRPr lang="en-US" altLang="zh-CN" sz="3400" b="1" spc="100" dirty="0">
              <a:ea typeface="黑体" panose="02010609060101010101" pitchFamily="49" charset="-122"/>
            </a:endParaRPr>
          </a:p>
          <a:p>
            <a:pPr algn="l">
              <a:lnSpc>
                <a:spcPct val="100000"/>
              </a:lnSpc>
            </a:pPr>
            <a:r>
              <a:rPr lang="en-US" altLang="zh-CN" sz="3400" b="1" spc="100" dirty="0" smtClean="0">
                <a:ea typeface="黑体" panose="02010609060101010101" pitchFamily="49" charset="-122"/>
              </a:rPr>
              <a:t>【</a:t>
            </a:r>
            <a:r>
              <a:rPr lang="zh-CN" altLang="en-US" sz="3400" b="1" spc="100" dirty="0" smtClean="0">
                <a:ea typeface="黑体" panose="02010609060101010101" pitchFamily="49" charset="-122"/>
              </a:rPr>
              <a:t>哥林多前書 </a:t>
            </a:r>
            <a:r>
              <a:rPr lang="en-US" altLang="zh-CN" sz="3400" b="1" spc="100" dirty="0" smtClean="0">
                <a:ea typeface="黑体" panose="02010609060101010101" pitchFamily="49" charset="-122"/>
              </a:rPr>
              <a:t>1Co </a:t>
            </a:r>
            <a:r>
              <a:rPr lang="en-US" altLang="zh-CN" sz="3400" b="1" spc="100" dirty="0">
                <a:ea typeface="黑体" panose="02010609060101010101" pitchFamily="49" charset="-122"/>
              </a:rPr>
              <a:t>14:40</a:t>
            </a:r>
            <a:r>
              <a:rPr lang="en-US" altLang="zh-CN" sz="3400" b="1" spc="100" dirty="0" smtClean="0">
                <a:ea typeface="黑体" panose="02010609060101010101" pitchFamily="49" charset="-122"/>
              </a:rPr>
              <a:t>】</a:t>
            </a:r>
          </a:p>
          <a:p>
            <a:pPr algn="l">
              <a:lnSpc>
                <a:spcPct val="100000"/>
              </a:lnSpc>
            </a:pPr>
            <a:r>
              <a:rPr lang="zh-CN" altLang="en-US" sz="3400" b="1" spc="100" dirty="0" smtClean="0">
                <a:ea typeface="黑体" panose="02010609060101010101" pitchFamily="49" charset="-122"/>
              </a:rPr>
              <a:t>凡事都要規規矩矩的按著次序行。</a:t>
            </a:r>
            <a:endParaRPr lang="en-US" altLang="zh-CN" sz="3400" b="1" spc="100" dirty="0" smtClean="0">
              <a:ea typeface="黑体" panose="02010609060101010101" pitchFamily="49" charset="-122"/>
            </a:endParaRPr>
          </a:p>
          <a:p>
            <a:pPr algn="l">
              <a:lnSpc>
                <a:spcPct val="100000"/>
              </a:lnSpc>
            </a:pPr>
            <a:r>
              <a:rPr lang="en-US" altLang="zh-CN" sz="3400" b="1" spc="100" dirty="0" smtClean="0">
                <a:ea typeface="黑体" panose="02010609060101010101" pitchFamily="49" charset="-122"/>
              </a:rPr>
              <a:t>But </a:t>
            </a:r>
            <a:r>
              <a:rPr lang="en-US" altLang="zh-CN" sz="3400" b="1" spc="100" dirty="0">
                <a:ea typeface="黑体" panose="02010609060101010101" pitchFamily="49" charset="-122"/>
              </a:rPr>
              <a:t>everything should be done in a fitting and orderly way.</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1894288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smtClean="0">
                <a:ea typeface="黑体" panose="02010609060101010101" pitchFamily="49" charset="-122"/>
              </a:rPr>
              <a:t>【</a:t>
            </a:r>
            <a:r>
              <a:rPr lang="zh-CN" altLang="en-US" sz="3400" b="1" spc="100" dirty="0" smtClean="0">
                <a:ea typeface="黑体" panose="02010609060101010101" pitchFamily="49" charset="-122"/>
              </a:rPr>
              <a:t>約翰福音 </a:t>
            </a:r>
            <a:r>
              <a:rPr lang="en-US" altLang="zh-CN" sz="3400" b="1" spc="100" dirty="0" smtClean="0">
                <a:ea typeface="黑体" panose="02010609060101010101" pitchFamily="49" charset="-122"/>
              </a:rPr>
              <a:t>John </a:t>
            </a:r>
            <a:r>
              <a:rPr lang="en-US" altLang="zh-CN" sz="3400" b="1" spc="100" dirty="0">
                <a:ea typeface="黑体" panose="02010609060101010101" pitchFamily="49" charset="-122"/>
              </a:rPr>
              <a:t>6:14】</a:t>
            </a:r>
          </a:p>
          <a:p>
            <a:pPr algn="l">
              <a:lnSpc>
                <a:spcPct val="100000"/>
              </a:lnSpc>
            </a:pPr>
            <a:r>
              <a:rPr lang="zh-CN" altLang="en-US" sz="3400" b="1" spc="100" dirty="0" smtClean="0">
                <a:ea typeface="黑体" panose="02010609060101010101" pitchFamily="49" charset="-122"/>
              </a:rPr>
              <a:t>眾人看見耶穌所行的神跡，就說</a:t>
            </a:r>
            <a:r>
              <a:rPr lang="en-US" altLang="zh-CN" sz="3400" b="1" spc="100" dirty="0" smtClean="0">
                <a:ea typeface="黑体" panose="02010609060101010101" pitchFamily="49" charset="-122"/>
              </a:rPr>
              <a:t>:“</a:t>
            </a:r>
            <a:r>
              <a:rPr lang="zh-CN" altLang="en-US" sz="3400" b="1" spc="100" dirty="0" smtClean="0">
                <a:ea typeface="黑体" panose="02010609060101010101" pitchFamily="49" charset="-122"/>
              </a:rPr>
              <a:t>這真是那要到世間來的先知</a:t>
            </a:r>
            <a:r>
              <a:rPr lang="en-US" altLang="zh-CN" sz="3400" b="1" spc="100" dirty="0" smtClean="0">
                <a:ea typeface="黑体" panose="02010609060101010101" pitchFamily="49" charset="-122"/>
              </a:rPr>
              <a:t>!”  After </a:t>
            </a:r>
            <a:r>
              <a:rPr lang="en-US" altLang="zh-CN" sz="3400" b="1" spc="100" dirty="0">
                <a:ea typeface="黑体" panose="02010609060101010101" pitchFamily="49" charset="-122"/>
              </a:rPr>
              <a:t>the people saw the miraculous sign that Jesus did, they began to say, "Surely this is the Prophet who is to come into the world."</a:t>
            </a:r>
          </a:p>
          <a:p>
            <a:pPr algn="l">
              <a:lnSpc>
                <a:spcPct val="100000"/>
              </a:lnSpc>
            </a:pPr>
            <a:r>
              <a:rPr lang="en-US" altLang="zh-CN" sz="3400" b="1" spc="100" dirty="0" smtClean="0">
                <a:ea typeface="黑体" panose="02010609060101010101" pitchFamily="49" charset="-122"/>
              </a:rPr>
              <a:t>【</a:t>
            </a:r>
            <a:r>
              <a:rPr lang="zh-CN" altLang="en-US" sz="3400" b="1" spc="100" dirty="0" smtClean="0">
                <a:ea typeface="黑体" panose="02010609060101010101" pitchFamily="49" charset="-122"/>
              </a:rPr>
              <a:t>申命記 </a:t>
            </a:r>
            <a:r>
              <a:rPr lang="en-US" altLang="zh-CN" sz="3400" b="1" spc="100" dirty="0" smtClean="0">
                <a:ea typeface="黑体" panose="02010609060101010101" pitchFamily="49" charset="-122"/>
              </a:rPr>
              <a:t>Deuteronomy </a:t>
            </a:r>
            <a:r>
              <a:rPr lang="en-US" altLang="zh-CN" sz="3400" b="1" spc="100" dirty="0">
                <a:ea typeface="黑体" panose="02010609060101010101" pitchFamily="49" charset="-122"/>
              </a:rPr>
              <a:t>18:15】</a:t>
            </a:r>
          </a:p>
          <a:p>
            <a:pPr algn="l">
              <a:lnSpc>
                <a:spcPct val="100000"/>
              </a:lnSpc>
            </a:pPr>
            <a:r>
              <a:rPr lang="zh-CN" altLang="en-US" sz="3400" b="1" spc="100" dirty="0" smtClean="0">
                <a:ea typeface="黑体" panose="02010609060101010101" pitchFamily="49" charset="-122"/>
              </a:rPr>
              <a:t>耶和華你的　神要從你們弟兄中間給你興起一位先知像我，你們要聽從他。</a:t>
            </a:r>
          </a:p>
          <a:p>
            <a:pPr algn="l">
              <a:lnSpc>
                <a:spcPct val="100000"/>
              </a:lnSpc>
            </a:pPr>
            <a:r>
              <a:rPr lang="en-US" altLang="zh-CN" sz="3400" b="1" spc="100" dirty="0" smtClean="0">
                <a:ea typeface="黑体" panose="02010609060101010101" pitchFamily="49" charset="-122"/>
              </a:rPr>
              <a:t>The </a:t>
            </a:r>
            <a:r>
              <a:rPr lang="en-US" altLang="zh-CN" sz="3400" b="1" spc="100" dirty="0">
                <a:ea typeface="黑体" panose="02010609060101010101" pitchFamily="49" charset="-122"/>
              </a:rPr>
              <a:t>Lord your God will raise up for you a prophet like me from among your own brothers. You must listen to him.”</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44238376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smtClean="0">
                <a:ea typeface="黑体" panose="02010609060101010101" pitchFamily="49" charset="-122"/>
              </a:rPr>
              <a:t>【</a:t>
            </a:r>
            <a:r>
              <a:rPr lang="zh-CN" altLang="en-US" sz="3400" b="1" spc="100" dirty="0" smtClean="0">
                <a:ea typeface="黑体" panose="02010609060101010101" pitchFamily="49" charset="-122"/>
              </a:rPr>
              <a:t>馬太福音</a:t>
            </a:r>
            <a:r>
              <a:rPr lang="en-US" altLang="zh-CN" sz="3400" b="1" spc="100" dirty="0" smtClean="0">
                <a:ea typeface="黑体" panose="02010609060101010101" pitchFamily="49" charset="-122"/>
              </a:rPr>
              <a:t>Matthew </a:t>
            </a:r>
            <a:r>
              <a:rPr lang="en-US" altLang="zh-CN" sz="3400" b="1" spc="100" dirty="0">
                <a:ea typeface="黑体" panose="02010609060101010101" pitchFamily="49" charset="-122"/>
              </a:rPr>
              <a:t>14:20】</a:t>
            </a:r>
          </a:p>
          <a:p>
            <a:pPr algn="l">
              <a:lnSpc>
                <a:spcPct val="100000"/>
              </a:lnSpc>
            </a:pPr>
            <a:r>
              <a:rPr lang="zh-CN" altLang="en-US" sz="3400" b="1" spc="100" dirty="0" smtClean="0">
                <a:ea typeface="黑体" panose="02010609060101010101" pitchFamily="49" charset="-122"/>
              </a:rPr>
              <a:t>他們都吃，並且吃飽了，把剩下的零碎收拾起來，裝滿了十二個籃子。</a:t>
            </a:r>
          </a:p>
          <a:p>
            <a:pPr algn="l">
              <a:lnSpc>
                <a:spcPct val="100000"/>
              </a:lnSpc>
            </a:pPr>
            <a:r>
              <a:rPr lang="en-US" altLang="zh-CN" sz="3400" b="1" spc="100" dirty="0" smtClean="0">
                <a:ea typeface="黑体" panose="02010609060101010101" pitchFamily="49" charset="-122"/>
              </a:rPr>
              <a:t>They </a:t>
            </a:r>
            <a:r>
              <a:rPr lang="en-US" altLang="zh-CN" sz="3400" b="1" spc="100" dirty="0">
                <a:ea typeface="黑体" panose="02010609060101010101" pitchFamily="49" charset="-122"/>
              </a:rPr>
              <a:t>all ate and were satisfied, and the disciples picked up twelve basketfuls of broken pieces that were left over.</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08956444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smtClean="0">
                <a:ea typeface="黑体" panose="02010609060101010101" pitchFamily="49" charset="-122"/>
              </a:rPr>
              <a:t>【</a:t>
            </a:r>
            <a:r>
              <a:rPr lang="zh-CN" altLang="en-US" sz="3400" b="1" spc="100" dirty="0" smtClean="0">
                <a:ea typeface="黑体" panose="02010609060101010101" pitchFamily="49" charset="-122"/>
              </a:rPr>
              <a:t>哥林多前書</a:t>
            </a:r>
            <a:r>
              <a:rPr lang="en-US" altLang="zh-CN" sz="3400" b="1" spc="100" dirty="0" smtClean="0">
                <a:ea typeface="黑体" panose="02010609060101010101" pitchFamily="49" charset="-122"/>
              </a:rPr>
              <a:t>1 </a:t>
            </a:r>
            <a:r>
              <a:rPr lang="en-US" altLang="zh-CN" sz="3400" b="1" spc="100" dirty="0">
                <a:ea typeface="黑体" panose="02010609060101010101" pitchFamily="49" charset="-122"/>
              </a:rPr>
              <a:t>Co 1:26-31】</a:t>
            </a:r>
          </a:p>
          <a:p>
            <a:pPr algn="l">
              <a:lnSpc>
                <a:spcPct val="100000"/>
              </a:lnSpc>
            </a:pPr>
            <a:r>
              <a:rPr lang="en-US" altLang="zh-CN" sz="3400" b="1" spc="100" dirty="0">
                <a:ea typeface="黑体" panose="02010609060101010101" pitchFamily="49" charset="-122"/>
              </a:rPr>
              <a:t>26 </a:t>
            </a:r>
            <a:r>
              <a:rPr lang="zh-CN" altLang="en-US" sz="3400" b="1" spc="100" dirty="0" smtClean="0">
                <a:ea typeface="黑体" panose="02010609060101010101" pitchFamily="49" charset="-122"/>
              </a:rPr>
              <a:t>弟兄們哪，可見你們蒙召的，按著肉體有智慧的不多，有能力的不多，有尊貴的也不多。</a:t>
            </a:r>
          </a:p>
          <a:p>
            <a:pPr algn="l">
              <a:lnSpc>
                <a:spcPct val="100000"/>
              </a:lnSpc>
            </a:pPr>
            <a:r>
              <a:rPr lang="en-US" altLang="zh-CN" sz="3400" b="1" spc="100" dirty="0" smtClean="0">
                <a:ea typeface="黑体" panose="02010609060101010101" pitchFamily="49" charset="-122"/>
              </a:rPr>
              <a:t>Brothers</a:t>
            </a:r>
            <a:r>
              <a:rPr lang="en-US" altLang="zh-CN" sz="3400" b="1" spc="100" dirty="0">
                <a:ea typeface="黑体" panose="02010609060101010101" pitchFamily="49" charset="-122"/>
              </a:rPr>
              <a:t>, think of what you were when you were called. Not many of you were wise by human standards; not many were influential; not many were of noble birth</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5410930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smtClean="0">
                <a:ea typeface="黑体" panose="02010609060101010101" pitchFamily="49" charset="-122"/>
              </a:rPr>
              <a:t>【</a:t>
            </a:r>
            <a:r>
              <a:rPr lang="zh-CN" altLang="en-US" sz="3400" b="1" spc="100" dirty="0" smtClean="0">
                <a:ea typeface="黑体" panose="02010609060101010101" pitchFamily="49" charset="-122"/>
              </a:rPr>
              <a:t>哥林多前書</a:t>
            </a:r>
            <a:r>
              <a:rPr lang="en-US" altLang="zh-CN" sz="3400" b="1" spc="100" dirty="0" smtClean="0">
                <a:ea typeface="黑体" panose="02010609060101010101" pitchFamily="49" charset="-122"/>
              </a:rPr>
              <a:t>1 </a:t>
            </a:r>
            <a:r>
              <a:rPr lang="en-US" altLang="zh-CN" sz="3400" b="1" spc="100" dirty="0">
                <a:ea typeface="黑体" panose="02010609060101010101" pitchFamily="49" charset="-122"/>
              </a:rPr>
              <a:t>Co 1:26-31】</a:t>
            </a:r>
          </a:p>
          <a:p>
            <a:pPr algn="l">
              <a:lnSpc>
                <a:spcPct val="100000"/>
              </a:lnSpc>
            </a:pPr>
            <a:r>
              <a:rPr lang="en-US" altLang="zh-CN" sz="3400" b="1" spc="100" dirty="0" smtClean="0">
                <a:ea typeface="黑体" panose="02010609060101010101" pitchFamily="49" charset="-122"/>
              </a:rPr>
              <a:t>27 </a:t>
            </a:r>
            <a:r>
              <a:rPr lang="zh-CN" altLang="en-US" sz="3400" b="1" spc="100" dirty="0" smtClean="0">
                <a:ea typeface="黑体" panose="02010609060101010101" pitchFamily="49" charset="-122"/>
              </a:rPr>
              <a:t>神卻揀選了世上愚拙的，叫有智慧的羞愧；又揀選了世上軟弱的，叫那強壯的羞愧。</a:t>
            </a:r>
          </a:p>
          <a:p>
            <a:pPr algn="l">
              <a:lnSpc>
                <a:spcPct val="100000"/>
              </a:lnSpc>
            </a:pPr>
            <a:r>
              <a:rPr lang="en-US" altLang="zh-CN" sz="3400" b="1" spc="100" dirty="0" smtClean="0">
                <a:ea typeface="黑体" panose="02010609060101010101" pitchFamily="49" charset="-122"/>
              </a:rPr>
              <a:t>But </a:t>
            </a:r>
            <a:r>
              <a:rPr lang="en-US" altLang="zh-CN" sz="3400" b="1" spc="100" dirty="0">
                <a:ea typeface="黑体" panose="02010609060101010101" pitchFamily="49" charset="-122"/>
              </a:rPr>
              <a:t>God chose the foolish things of the world to shame the wise; God chose the weak things of the world to shame the strong</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10149440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smtClean="0">
                <a:ea typeface="黑体" panose="02010609060101010101" pitchFamily="49" charset="-122"/>
              </a:rPr>
              <a:t>【</a:t>
            </a:r>
            <a:r>
              <a:rPr lang="zh-CN" altLang="en-US" sz="3400" b="1" spc="100" dirty="0" smtClean="0">
                <a:ea typeface="黑体" panose="02010609060101010101" pitchFamily="49" charset="-122"/>
              </a:rPr>
              <a:t>哥林多前書</a:t>
            </a:r>
            <a:r>
              <a:rPr lang="en-US" altLang="zh-CN" sz="3400" b="1" spc="100" dirty="0" smtClean="0">
                <a:ea typeface="黑体" panose="02010609060101010101" pitchFamily="49" charset="-122"/>
              </a:rPr>
              <a:t>1 </a:t>
            </a:r>
            <a:r>
              <a:rPr lang="en-US" altLang="zh-CN" sz="3400" b="1" spc="100" dirty="0">
                <a:ea typeface="黑体" panose="02010609060101010101" pitchFamily="49" charset="-122"/>
              </a:rPr>
              <a:t>Co 1:26-31】</a:t>
            </a:r>
          </a:p>
          <a:p>
            <a:pPr algn="l">
              <a:lnSpc>
                <a:spcPct val="100000"/>
              </a:lnSpc>
            </a:pPr>
            <a:r>
              <a:rPr lang="en-US" altLang="zh-CN" sz="3400" b="1" spc="100" dirty="0" smtClean="0">
                <a:ea typeface="黑体" panose="02010609060101010101" pitchFamily="49" charset="-122"/>
              </a:rPr>
              <a:t>28 </a:t>
            </a:r>
            <a:r>
              <a:rPr lang="zh-CN" altLang="en-US" sz="3400" b="1" spc="100" dirty="0" smtClean="0">
                <a:ea typeface="黑体" panose="02010609060101010101" pitchFamily="49" charset="-122"/>
              </a:rPr>
              <a:t>神也揀選了世上卑賤的，被人厭惡的，以及那無有的，為要廢掉那有的，</a:t>
            </a:r>
          </a:p>
          <a:p>
            <a:pPr algn="l">
              <a:lnSpc>
                <a:spcPct val="100000"/>
              </a:lnSpc>
            </a:pPr>
            <a:r>
              <a:rPr lang="en-US" altLang="zh-CN" sz="3400" b="1" spc="100" dirty="0" smtClean="0">
                <a:ea typeface="黑体" panose="02010609060101010101" pitchFamily="49" charset="-122"/>
              </a:rPr>
              <a:t>He </a:t>
            </a:r>
            <a:r>
              <a:rPr lang="en-US" altLang="zh-CN" sz="3400" b="1" spc="100" dirty="0">
                <a:ea typeface="黑体" panose="02010609060101010101" pitchFamily="49" charset="-122"/>
              </a:rPr>
              <a:t>chose the lowly things of this world and the despised things--and the things that are not--to nullify the things that are,</a:t>
            </a:r>
          </a:p>
          <a:p>
            <a:pPr algn="l">
              <a:lnSpc>
                <a:spcPct val="100000"/>
              </a:lnSpc>
            </a:pPr>
            <a:r>
              <a:rPr lang="en-US" altLang="zh-CN" sz="3400" b="1" spc="100" dirty="0">
                <a:ea typeface="黑体" panose="02010609060101010101" pitchFamily="49" charset="-122"/>
              </a:rPr>
              <a:t>29 </a:t>
            </a:r>
            <a:r>
              <a:rPr lang="zh-CN" altLang="en-US" sz="3400" b="1" spc="100" dirty="0" smtClean="0">
                <a:ea typeface="黑体" panose="02010609060101010101" pitchFamily="49" charset="-122"/>
              </a:rPr>
              <a:t>使一切有血氣的，在　神面前一個也不能自誇。</a:t>
            </a:r>
          </a:p>
          <a:p>
            <a:pPr algn="l">
              <a:lnSpc>
                <a:spcPct val="100000"/>
              </a:lnSpc>
            </a:pPr>
            <a:r>
              <a:rPr lang="en-US" altLang="zh-CN" sz="3400" b="1" spc="100" dirty="0" smtClean="0">
                <a:ea typeface="黑体" panose="02010609060101010101" pitchFamily="49" charset="-122"/>
              </a:rPr>
              <a:t>so </a:t>
            </a:r>
            <a:r>
              <a:rPr lang="en-US" altLang="zh-CN" sz="3400" b="1" spc="100" dirty="0">
                <a:ea typeface="黑体" panose="02010609060101010101" pitchFamily="49" charset="-122"/>
              </a:rPr>
              <a:t>that no one may boast before him</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2513485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smtClean="0">
                <a:ea typeface="黑体" panose="02010609060101010101" pitchFamily="49" charset="-122"/>
              </a:rPr>
              <a:t>【</a:t>
            </a:r>
            <a:r>
              <a:rPr lang="zh-CN" altLang="en-US" sz="3400" b="1" spc="100" dirty="0" smtClean="0">
                <a:ea typeface="黑体" panose="02010609060101010101" pitchFamily="49" charset="-122"/>
              </a:rPr>
              <a:t>哥林多前書</a:t>
            </a:r>
            <a:r>
              <a:rPr lang="en-US" altLang="zh-CN" sz="3400" b="1" spc="100" dirty="0" smtClean="0">
                <a:ea typeface="黑体" panose="02010609060101010101" pitchFamily="49" charset="-122"/>
              </a:rPr>
              <a:t>1 </a:t>
            </a:r>
            <a:r>
              <a:rPr lang="en-US" altLang="zh-CN" sz="3400" b="1" spc="100" dirty="0">
                <a:ea typeface="黑体" panose="02010609060101010101" pitchFamily="49" charset="-122"/>
              </a:rPr>
              <a:t>Co 1:26-31】</a:t>
            </a:r>
          </a:p>
          <a:p>
            <a:pPr algn="l">
              <a:lnSpc>
                <a:spcPct val="100000"/>
              </a:lnSpc>
            </a:pPr>
            <a:r>
              <a:rPr lang="en-US" altLang="zh-CN" sz="3400" b="1" spc="100" dirty="0" smtClean="0">
                <a:ea typeface="黑体" panose="02010609060101010101" pitchFamily="49" charset="-122"/>
              </a:rPr>
              <a:t>30 </a:t>
            </a:r>
            <a:r>
              <a:rPr lang="zh-CN" altLang="en-US" sz="3400" b="1" spc="100" dirty="0" smtClean="0">
                <a:ea typeface="黑体" panose="02010609060101010101" pitchFamily="49" charset="-122"/>
              </a:rPr>
              <a:t>但你們得在基督耶穌裡是本乎　神，　神又使他成為我們的智慧、公義、聖潔、救贖。</a:t>
            </a:r>
          </a:p>
          <a:p>
            <a:pPr algn="l">
              <a:lnSpc>
                <a:spcPct val="100000"/>
              </a:lnSpc>
            </a:pPr>
            <a:r>
              <a:rPr lang="en-US" altLang="zh-CN" sz="3400" b="1" spc="100" dirty="0" smtClean="0">
                <a:ea typeface="黑体" panose="02010609060101010101" pitchFamily="49" charset="-122"/>
              </a:rPr>
              <a:t>It </a:t>
            </a:r>
            <a:r>
              <a:rPr lang="en-US" altLang="zh-CN" sz="3400" b="1" spc="100" dirty="0">
                <a:ea typeface="黑体" panose="02010609060101010101" pitchFamily="49" charset="-122"/>
              </a:rPr>
              <a:t>is because of him that you are in Christ Jesus, who has become for us wisdom from God--that is, our righteousness, holiness and redemption.</a:t>
            </a:r>
          </a:p>
          <a:p>
            <a:pPr algn="l">
              <a:lnSpc>
                <a:spcPct val="100000"/>
              </a:lnSpc>
            </a:pPr>
            <a:r>
              <a:rPr lang="en-US" altLang="zh-CN" sz="3400" b="1" spc="100" dirty="0">
                <a:ea typeface="黑体" panose="02010609060101010101" pitchFamily="49" charset="-122"/>
              </a:rPr>
              <a:t>31 </a:t>
            </a:r>
            <a:r>
              <a:rPr lang="zh-CN" altLang="en-US" sz="3400" b="1" spc="100" dirty="0" smtClean="0">
                <a:ea typeface="黑体" panose="02010609060101010101" pitchFamily="49" charset="-122"/>
              </a:rPr>
              <a:t>如經上所記：“誇口的，當指著主誇口。”</a:t>
            </a:r>
          </a:p>
          <a:p>
            <a:pPr algn="l">
              <a:lnSpc>
                <a:spcPct val="100000"/>
              </a:lnSpc>
            </a:pPr>
            <a:r>
              <a:rPr lang="en-US" altLang="zh-CN" sz="3400" b="1" spc="100" dirty="0" smtClean="0">
                <a:ea typeface="黑体" panose="02010609060101010101" pitchFamily="49" charset="-122"/>
              </a:rPr>
              <a:t>Therefore</a:t>
            </a:r>
            <a:r>
              <a:rPr lang="en-US" altLang="zh-CN" sz="3400" b="1" spc="100" dirty="0">
                <a:ea typeface="黑体" panose="02010609060101010101" pitchFamily="49" charset="-122"/>
              </a:rPr>
              <a:t>, as it is written: "Let him who boasts boast in the Lord."</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6532170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馬太福音 </a:t>
            </a:r>
            <a:r>
              <a:rPr lang="en-US" altLang="zh-CN" sz="3400" b="1" spc="100" dirty="0">
                <a:ea typeface="黑体" panose="02010609060101010101" pitchFamily="49" charset="-122"/>
              </a:rPr>
              <a:t>Matthew 14:13-21】</a:t>
            </a:r>
          </a:p>
          <a:p>
            <a:pPr algn="l">
              <a:lnSpc>
                <a:spcPct val="100000"/>
              </a:lnSpc>
            </a:pPr>
            <a:r>
              <a:rPr lang="en-US" altLang="zh-CN" sz="3400" b="1" spc="100" dirty="0" smtClean="0">
                <a:ea typeface="黑体" panose="02010609060101010101" pitchFamily="49" charset="-122"/>
              </a:rPr>
              <a:t>17 </a:t>
            </a:r>
            <a:r>
              <a:rPr lang="zh-CN" altLang="en-US" sz="3400" b="1" spc="100" dirty="0">
                <a:ea typeface="黑体" panose="02010609060101010101" pitchFamily="49" charset="-122"/>
              </a:rPr>
              <a:t>門徒說：“我們這裡只有五個餅、兩條魚。” </a:t>
            </a:r>
          </a:p>
          <a:p>
            <a:pPr algn="l">
              <a:lnSpc>
                <a:spcPct val="100000"/>
              </a:lnSpc>
            </a:pPr>
            <a:r>
              <a:rPr lang="en-US" altLang="zh-CN" sz="3400" b="1" spc="100" dirty="0">
                <a:ea typeface="黑体" panose="02010609060101010101" pitchFamily="49" charset="-122"/>
              </a:rPr>
              <a:t>We have here only five loaves of bread and two fish, they answered.</a:t>
            </a:r>
          </a:p>
          <a:p>
            <a:pPr algn="l">
              <a:lnSpc>
                <a:spcPct val="100000"/>
              </a:lnSpc>
            </a:pPr>
            <a:r>
              <a:rPr lang="en-US" altLang="zh-CN" sz="3400" b="1" spc="100" dirty="0">
                <a:ea typeface="黑体" panose="02010609060101010101" pitchFamily="49" charset="-122"/>
              </a:rPr>
              <a:t>18 </a:t>
            </a:r>
            <a:r>
              <a:rPr lang="zh-CN" altLang="en-US" sz="3400" b="1" spc="100" dirty="0">
                <a:ea typeface="黑体" panose="02010609060101010101" pitchFamily="49" charset="-122"/>
              </a:rPr>
              <a:t>耶穌說：“拿過來給我。” </a:t>
            </a:r>
          </a:p>
          <a:p>
            <a:pPr algn="l">
              <a:lnSpc>
                <a:spcPct val="100000"/>
              </a:lnSpc>
            </a:pPr>
            <a:r>
              <a:rPr lang="en-US" altLang="zh-CN" sz="3400" b="1" spc="100" dirty="0">
                <a:ea typeface="黑体" panose="02010609060101010101" pitchFamily="49" charset="-122"/>
              </a:rPr>
              <a:t>Bring them here to me, he said</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4259961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馬太福音 </a:t>
            </a:r>
            <a:r>
              <a:rPr lang="en-US" altLang="zh-CN" sz="3400" b="1" spc="100" dirty="0">
                <a:ea typeface="黑体" panose="02010609060101010101" pitchFamily="49" charset="-122"/>
              </a:rPr>
              <a:t>Matthew 14:13-21】</a:t>
            </a:r>
          </a:p>
          <a:p>
            <a:pPr algn="l">
              <a:lnSpc>
                <a:spcPct val="100000"/>
              </a:lnSpc>
            </a:pPr>
            <a:r>
              <a:rPr lang="en-US" altLang="zh-CN" sz="3400" b="1" spc="100" dirty="0" smtClean="0">
                <a:ea typeface="黑体" panose="02010609060101010101" pitchFamily="49" charset="-122"/>
              </a:rPr>
              <a:t>19</a:t>
            </a:r>
            <a:r>
              <a:rPr lang="zh-CN" altLang="en-US" sz="3400" b="1" spc="100" dirty="0">
                <a:ea typeface="黑体" panose="02010609060101010101" pitchFamily="49" charset="-122"/>
              </a:rPr>
              <a:t>於是吩咐眾人坐在草地上，就拿著這五個餅、兩條魚，望著天祝福，擘開餅，遞給門徒，門徒又遞給眾人。</a:t>
            </a:r>
          </a:p>
          <a:p>
            <a:pPr algn="l">
              <a:lnSpc>
                <a:spcPct val="100000"/>
              </a:lnSpc>
            </a:pPr>
            <a:r>
              <a:rPr lang="en-US" altLang="zh-CN" sz="3400" b="1" spc="100" dirty="0">
                <a:ea typeface="黑体" panose="02010609060101010101" pitchFamily="49" charset="-122"/>
              </a:rPr>
              <a:t>And he directed the people to sit down on the grass. Taking the five loaves and the two fish and looking up to heaven, he gave thanks and broke the loaves. Then he gave them to the disciples, and the disciples gave them to the people</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4339968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馬太福音 </a:t>
            </a:r>
            <a:r>
              <a:rPr lang="en-US" altLang="zh-CN" sz="3400" b="1" spc="100" dirty="0">
                <a:ea typeface="黑体" panose="02010609060101010101" pitchFamily="49" charset="-122"/>
              </a:rPr>
              <a:t>Matthew 14:13-21】</a:t>
            </a:r>
          </a:p>
          <a:p>
            <a:pPr algn="l">
              <a:lnSpc>
                <a:spcPct val="100000"/>
              </a:lnSpc>
            </a:pPr>
            <a:r>
              <a:rPr lang="en-US" altLang="zh-CN" sz="3400" b="1" spc="100" dirty="0" smtClean="0">
                <a:ea typeface="黑体" panose="02010609060101010101" pitchFamily="49" charset="-122"/>
              </a:rPr>
              <a:t>20 </a:t>
            </a:r>
            <a:r>
              <a:rPr lang="zh-CN" altLang="en-US" sz="3400" b="1" spc="100" dirty="0">
                <a:ea typeface="黑体" panose="02010609060101010101" pitchFamily="49" charset="-122"/>
              </a:rPr>
              <a:t>他們都吃，並且吃飽了，把剩下的零碎收拾起來，裝滿了十二個籃子。</a:t>
            </a:r>
          </a:p>
          <a:p>
            <a:pPr algn="l">
              <a:lnSpc>
                <a:spcPct val="100000"/>
              </a:lnSpc>
            </a:pPr>
            <a:r>
              <a:rPr lang="en-US" altLang="zh-CN" sz="3400" b="1" spc="100" dirty="0">
                <a:ea typeface="黑体" panose="02010609060101010101" pitchFamily="49" charset="-122"/>
              </a:rPr>
              <a:t>They all ate and were satisfied, and the disciples picked up twelve basketfuls of broken pieces that were left over.</a:t>
            </a:r>
          </a:p>
          <a:p>
            <a:pPr algn="l">
              <a:lnSpc>
                <a:spcPct val="100000"/>
              </a:lnSpc>
            </a:pPr>
            <a:r>
              <a:rPr lang="en-US" altLang="zh-CN" sz="3400" b="1" spc="100" dirty="0">
                <a:ea typeface="黑体" panose="02010609060101010101" pitchFamily="49" charset="-122"/>
              </a:rPr>
              <a:t>21 </a:t>
            </a:r>
            <a:r>
              <a:rPr lang="zh-CN" altLang="en-US" sz="3400" b="1" spc="100" dirty="0">
                <a:ea typeface="黑体" panose="02010609060101010101" pitchFamily="49" charset="-122"/>
              </a:rPr>
              <a:t>吃的人，除了婦女孩子，約有五千。</a:t>
            </a:r>
          </a:p>
          <a:p>
            <a:pPr algn="l">
              <a:lnSpc>
                <a:spcPct val="100000"/>
              </a:lnSpc>
            </a:pPr>
            <a:r>
              <a:rPr lang="en-US" altLang="zh-CN" sz="3400" b="1" spc="100" dirty="0">
                <a:ea typeface="黑体" panose="02010609060101010101" pitchFamily="49" charset="-122"/>
              </a:rPr>
              <a:t>The number of those who ate was about five thousand men, besides women and children.</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2615929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馬可福音 </a:t>
            </a:r>
            <a:r>
              <a:rPr lang="en-US" altLang="zh-CN" sz="3400" b="1" spc="100" dirty="0">
                <a:ea typeface="黑体" panose="02010609060101010101" pitchFamily="49" charset="-122"/>
              </a:rPr>
              <a:t>Mark 6</a:t>
            </a:r>
            <a:r>
              <a:rPr lang="zh-CN" altLang="en-US" sz="3400" b="1" spc="100" dirty="0">
                <a:ea typeface="黑体" panose="02010609060101010101" pitchFamily="49" charset="-122"/>
              </a:rPr>
              <a:t>：</a:t>
            </a:r>
            <a:r>
              <a:rPr lang="en-US" altLang="zh-CN" sz="3400" b="1" spc="100" dirty="0">
                <a:ea typeface="黑体" panose="02010609060101010101" pitchFamily="49" charset="-122"/>
              </a:rPr>
              <a:t>30-32】</a:t>
            </a:r>
          </a:p>
          <a:p>
            <a:pPr algn="l">
              <a:lnSpc>
                <a:spcPct val="100000"/>
              </a:lnSpc>
            </a:pPr>
            <a:r>
              <a:rPr lang="en-US" altLang="zh-CN" sz="3400" b="1" spc="100" dirty="0">
                <a:ea typeface="黑体" panose="02010609060101010101" pitchFamily="49" charset="-122"/>
              </a:rPr>
              <a:t>30</a:t>
            </a:r>
            <a:r>
              <a:rPr lang="zh-CN" altLang="en-US" sz="3400" b="1" spc="100" dirty="0">
                <a:ea typeface="黑体" panose="02010609060101010101" pitchFamily="49" charset="-122"/>
              </a:rPr>
              <a:t>使徒聚集到耶穌那裡，將一切所作的事、所傳的道，全告訴祂。</a:t>
            </a:r>
          </a:p>
          <a:p>
            <a:pPr algn="l">
              <a:lnSpc>
                <a:spcPct val="100000"/>
              </a:lnSpc>
            </a:pPr>
            <a:r>
              <a:rPr lang="en-US" altLang="zh-CN" sz="3400" b="1" spc="100" dirty="0">
                <a:ea typeface="黑体" panose="02010609060101010101" pitchFamily="49" charset="-122"/>
              </a:rPr>
              <a:t>The apostles gathered around Jesus and reported to him all they had done and taught</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2433532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馬可福音 </a:t>
            </a:r>
            <a:r>
              <a:rPr lang="en-US" altLang="zh-CN" sz="3400" b="1" spc="100" dirty="0">
                <a:ea typeface="黑体" panose="02010609060101010101" pitchFamily="49" charset="-122"/>
              </a:rPr>
              <a:t>Mark 6</a:t>
            </a:r>
            <a:r>
              <a:rPr lang="zh-CN" altLang="en-US" sz="3400" b="1" spc="100" dirty="0">
                <a:ea typeface="黑体" panose="02010609060101010101" pitchFamily="49" charset="-122"/>
              </a:rPr>
              <a:t>：</a:t>
            </a:r>
            <a:r>
              <a:rPr lang="en-US" altLang="zh-CN" sz="3400" b="1" spc="100" dirty="0">
                <a:ea typeface="黑体" panose="02010609060101010101" pitchFamily="49" charset="-122"/>
              </a:rPr>
              <a:t>30-32】</a:t>
            </a:r>
          </a:p>
          <a:p>
            <a:pPr algn="l">
              <a:lnSpc>
                <a:spcPct val="100000"/>
              </a:lnSpc>
            </a:pPr>
            <a:r>
              <a:rPr lang="en-US" altLang="zh-CN" sz="3400" b="1" spc="100" dirty="0" smtClean="0">
                <a:ea typeface="黑体" panose="02010609060101010101" pitchFamily="49" charset="-122"/>
              </a:rPr>
              <a:t>31</a:t>
            </a:r>
            <a:r>
              <a:rPr lang="zh-CN" altLang="en-US" sz="3400" b="1" spc="100" dirty="0">
                <a:ea typeface="黑体" panose="02010609060101010101" pitchFamily="49" charset="-122"/>
              </a:rPr>
              <a:t>祂就說</a:t>
            </a:r>
            <a:r>
              <a:rPr lang="en-US" altLang="zh-CN" sz="3400" b="1" spc="100" dirty="0">
                <a:ea typeface="黑体" panose="02010609060101010101" pitchFamily="49" charset="-122"/>
              </a:rPr>
              <a:t>:“</a:t>
            </a:r>
            <a:r>
              <a:rPr lang="zh-CN" altLang="en-US" sz="3400" b="1" spc="100" dirty="0">
                <a:ea typeface="黑体" panose="02010609060101010101" pitchFamily="49" charset="-122"/>
              </a:rPr>
              <a:t>你們來，同我暗暗地到曠野地方去歇一歇。”這是因為來往的人多，他們連吃飯也沒有工夫</a:t>
            </a:r>
            <a:r>
              <a:rPr lang="zh-CN" altLang="en-US" sz="3400" b="1" spc="100" dirty="0" smtClean="0">
                <a:ea typeface="黑体" panose="02010609060101010101" pitchFamily="49" charset="-122"/>
              </a:rPr>
              <a:t>。 </a:t>
            </a:r>
            <a:endParaRPr lang="en-US" altLang="zh-CN" sz="3400" b="1" spc="100" dirty="0" smtClean="0">
              <a:ea typeface="黑体" panose="02010609060101010101" pitchFamily="49" charset="-122"/>
            </a:endParaRPr>
          </a:p>
          <a:p>
            <a:pPr algn="l">
              <a:lnSpc>
                <a:spcPct val="100000"/>
              </a:lnSpc>
            </a:pPr>
            <a:r>
              <a:rPr lang="en-US" altLang="zh-CN" sz="3400" b="1" spc="100" dirty="0" smtClean="0">
                <a:ea typeface="黑体" panose="02010609060101010101" pitchFamily="49" charset="-122"/>
              </a:rPr>
              <a:t>Then</a:t>
            </a:r>
            <a:r>
              <a:rPr lang="en-US" altLang="zh-CN" sz="3400" b="1" spc="100" dirty="0">
                <a:ea typeface="黑体" panose="02010609060101010101" pitchFamily="49" charset="-122"/>
              </a:rPr>
              <a:t>, because so many people were coming and going that they did not even have a chance to eat, he said to them, "Come with me by yourselves to a quiet place and get some rest."</a:t>
            </a:r>
          </a:p>
          <a:p>
            <a:pPr algn="l">
              <a:lnSpc>
                <a:spcPct val="100000"/>
              </a:lnSpc>
            </a:pPr>
            <a:r>
              <a:rPr lang="en-US" altLang="zh-CN" sz="3400" b="1" spc="100" dirty="0">
                <a:ea typeface="黑体" panose="02010609060101010101" pitchFamily="49" charset="-122"/>
              </a:rPr>
              <a:t>32</a:t>
            </a:r>
            <a:r>
              <a:rPr lang="zh-CN" altLang="en-US" sz="3400" b="1" spc="100" dirty="0">
                <a:ea typeface="黑体" panose="02010609060101010101" pitchFamily="49" charset="-122"/>
              </a:rPr>
              <a:t>他們就坐船，暗暗地往曠野地方去。</a:t>
            </a:r>
          </a:p>
          <a:p>
            <a:pPr algn="l">
              <a:lnSpc>
                <a:spcPct val="100000"/>
              </a:lnSpc>
            </a:pPr>
            <a:r>
              <a:rPr lang="en-US" altLang="zh-CN" sz="3400" b="1" spc="100" dirty="0">
                <a:ea typeface="黑体" panose="02010609060101010101" pitchFamily="49" charset="-122"/>
              </a:rPr>
              <a:t>So they went away by themselves in a boat to a solitary place. </a:t>
            </a:r>
          </a:p>
        </p:txBody>
      </p:sp>
    </p:spTree>
    <p:extLst>
      <p:ext uri="{BB962C8B-B14F-4D97-AF65-F5344CB8AC3E}">
        <p14:creationId xmlns:p14="http://schemas.microsoft.com/office/powerpoint/2010/main" val="14866527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馬太福音 </a:t>
            </a:r>
            <a:r>
              <a:rPr lang="en-US" altLang="zh-CN" sz="3400" b="1" spc="100" dirty="0">
                <a:ea typeface="黑体" panose="02010609060101010101" pitchFamily="49" charset="-122"/>
              </a:rPr>
              <a:t>Matthew 14:14-16】</a:t>
            </a:r>
          </a:p>
          <a:p>
            <a:pPr algn="l">
              <a:lnSpc>
                <a:spcPct val="100000"/>
              </a:lnSpc>
            </a:pPr>
            <a:r>
              <a:rPr lang="en-US" altLang="zh-CN" sz="3400" b="1" spc="100" dirty="0">
                <a:ea typeface="黑体" panose="02010609060101010101" pitchFamily="49" charset="-122"/>
              </a:rPr>
              <a:t>14 </a:t>
            </a:r>
            <a:r>
              <a:rPr lang="zh-CN" altLang="en-US" sz="3400" b="1" spc="100" dirty="0">
                <a:ea typeface="黑体" panose="02010609060101010101" pitchFamily="49" charset="-122"/>
              </a:rPr>
              <a:t>耶穌出來，見有許多的人，就憐憫他們，治好了他們的病人</a:t>
            </a:r>
            <a:r>
              <a:rPr lang="zh-CN" altLang="en-US" sz="3400" b="1" spc="100" dirty="0" smtClean="0">
                <a:ea typeface="黑体" panose="02010609060101010101" pitchFamily="49" charset="-122"/>
              </a:rPr>
              <a:t>。 </a:t>
            </a:r>
            <a:endParaRPr lang="en-US" altLang="zh-CN" sz="3400" b="1" spc="100" dirty="0" smtClean="0">
              <a:ea typeface="黑体" panose="02010609060101010101" pitchFamily="49" charset="-122"/>
            </a:endParaRPr>
          </a:p>
          <a:p>
            <a:pPr algn="l">
              <a:lnSpc>
                <a:spcPct val="100000"/>
              </a:lnSpc>
            </a:pPr>
            <a:r>
              <a:rPr lang="en-US" altLang="zh-CN" sz="3400" b="1" spc="100" dirty="0" smtClean="0">
                <a:ea typeface="黑体" panose="02010609060101010101" pitchFamily="49" charset="-122"/>
              </a:rPr>
              <a:t>When </a:t>
            </a:r>
            <a:r>
              <a:rPr lang="en-US" altLang="zh-CN" sz="3400" b="1" spc="100" dirty="0">
                <a:ea typeface="黑体" panose="02010609060101010101" pitchFamily="49" charset="-122"/>
              </a:rPr>
              <a:t>Jesus landed and saw a large crowd, he had compassion on them and healed their sick</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8470591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馬太福音 </a:t>
            </a:r>
            <a:r>
              <a:rPr lang="en-US" altLang="zh-CN" sz="3400" b="1" spc="100" dirty="0">
                <a:ea typeface="黑体" panose="02010609060101010101" pitchFamily="49" charset="-122"/>
              </a:rPr>
              <a:t>Matthew 14:14-16】</a:t>
            </a:r>
          </a:p>
          <a:p>
            <a:pPr algn="l">
              <a:lnSpc>
                <a:spcPct val="100000"/>
              </a:lnSpc>
            </a:pPr>
            <a:r>
              <a:rPr lang="en-US" altLang="zh-CN" sz="3400" b="1" spc="100" dirty="0" smtClean="0">
                <a:ea typeface="黑体" panose="02010609060101010101" pitchFamily="49" charset="-122"/>
              </a:rPr>
              <a:t>15 </a:t>
            </a:r>
            <a:r>
              <a:rPr lang="zh-CN" altLang="en-US" sz="3400" b="1" spc="100" dirty="0">
                <a:ea typeface="黑体" panose="02010609060101010101" pitchFamily="49" charset="-122"/>
              </a:rPr>
              <a:t>天將晚的時候，門徒進前來說：“這是野地，時候已經過了，請叫眾人散開，他們好往村子裡去，自己買吃的。” </a:t>
            </a:r>
          </a:p>
          <a:p>
            <a:pPr algn="l">
              <a:lnSpc>
                <a:spcPct val="100000"/>
              </a:lnSpc>
            </a:pPr>
            <a:r>
              <a:rPr lang="en-US" altLang="zh-CN" sz="3400" b="1" spc="100" dirty="0">
                <a:ea typeface="黑体" panose="02010609060101010101" pitchFamily="49" charset="-122"/>
              </a:rPr>
              <a:t>As evening approached, the disciples came to him and said, "This is a remote place, and it's already getting late. Send the crowds away, so they can go to the villages and buy themselves some food."</a:t>
            </a:r>
          </a:p>
          <a:p>
            <a:pPr algn="l">
              <a:lnSpc>
                <a:spcPct val="100000"/>
              </a:lnSpc>
            </a:pPr>
            <a:r>
              <a:rPr lang="en-US" altLang="zh-CN" sz="3400" b="1" spc="100" dirty="0">
                <a:ea typeface="黑体" panose="02010609060101010101" pitchFamily="49" charset="-122"/>
              </a:rPr>
              <a:t>16 </a:t>
            </a:r>
            <a:r>
              <a:rPr lang="zh-CN" altLang="en-US" sz="3400" b="1" spc="100" dirty="0">
                <a:ea typeface="黑体" panose="02010609060101010101" pitchFamily="49" charset="-122"/>
              </a:rPr>
              <a:t>耶穌說：“不用他們去，你們給他們吃吧！</a:t>
            </a:r>
            <a:r>
              <a:rPr lang="zh-CN" altLang="en-US" sz="3400" b="1" spc="100" dirty="0" smtClean="0">
                <a:ea typeface="黑体" panose="02010609060101010101" pitchFamily="49" charset="-122"/>
              </a:rPr>
              <a:t>”</a:t>
            </a:r>
            <a:r>
              <a:rPr lang="en-US" altLang="zh-CN" sz="3400" b="1" spc="100" dirty="0" smtClean="0">
                <a:ea typeface="黑体" panose="02010609060101010101" pitchFamily="49" charset="-122"/>
              </a:rPr>
              <a:t>Jesus </a:t>
            </a:r>
            <a:r>
              <a:rPr lang="en-US" altLang="zh-CN" sz="3400" b="1" spc="100" dirty="0">
                <a:ea typeface="黑体" panose="02010609060101010101" pitchFamily="49" charset="-122"/>
              </a:rPr>
              <a:t>replied, "They do not need to go away. You give them something to eat."</a:t>
            </a:r>
          </a:p>
        </p:txBody>
      </p:sp>
    </p:spTree>
    <p:extLst>
      <p:ext uri="{BB962C8B-B14F-4D97-AF65-F5344CB8AC3E}">
        <p14:creationId xmlns:p14="http://schemas.microsoft.com/office/powerpoint/2010/main" val="2421304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4008</TotalTime>
  <Words>2199</Words>
  <Application>Microsoft Office PowerPoint</Application>
  <PresentationFormat>全屏显示(4:3)</PresentationFormat>
  <Paragraphs>144</Paragraphs>
  <Slides>28</Slides>
  <Notes>28</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28</vt:i4>
      </vt:variant>
    </vt:vector>
  </HeadingPairs>
  <TitlesOfParts>
    <vt:vector size="35" baseType="lpstr">
      <vt:lpstr>新細明體</vt:lpstr>
      <vt:lpstr>黑体</vt:lpstr>
      <vt:lpstr>宋体</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480</cp:revision>
  <dcterms:created xsi:type="dcterms:W3CDTF">2014-02-25T17:54:08Z</dcterms:created>
  <dcterms:modified xsi:type="dcterms:W3CDTF">2018-02-11T06:26:40Z</dcterms:modified>
</cp:coreProperties>
</file>