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79" r:id="rId3"/>
    <p:sldId id="404" r:id="rId4"/>
    <p:sldId id="380" r:id="rId5"/>
    <p:sldId id="381" r:id="rId6"/>
    <p:sldId id="370" r:id="rId7"/>
    <p:sldId id="382" r:id="rId8"/>
    <p:sldId id="405" r:id="rId9"/>
    <p:sldId id="383" r:id="rId10"/>
    <p:sldId id="406" r:id="rId11"/>
    <p:sldId id="384" r:id="rId12"/>
    <p:sldId id="385" r:id="rId13"/>
    <p:sldId id="407" r:id="rId14"/>
    <p:sldId id="386" r:id="rId15"/>
    <p:sldId id="388" r:id="rId16"/>
    <p:sldId id="389" r:id="rId17"/>
    <p:sldId id="408" r:id="rId18"/>
    <p:sldId id="390" r:id="rId19"/>
    <p:sldId id="391" r:id="rId20"/>
    <p:sldId id="392" r:id="rId21"/>
    <p:sldId id="409" r:id="rId22"/>
    <p:sldId id="393" r:id="rId23"/>
    <p:sldId id="396" r:id="rId24"/>
    <p:sldId id="394" r:id="rId25"/>
    <p:sldId id="397" r:id="rId26"/>
    <p:sldId id="410" r:id="rId27"/>
    <p:sldId id="395"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2018/4/7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哥林多後書 </a:t>
            </a:r>
            <a:r>
              <a:rPr lang="en-US" altLang="zh-CN" sz="3600" dirty="0" smtClean="0">
                <a:ea typeface="微软雅黑" panose="020B0503020204020204" pitchFamily="34" charset="-122"/>
              </a:rPr>
              <a:t>2Co </a:t>
            </a:r>
            <a:r>
              <a:rPr lang="en-US" altLang="zh-CN" sz="3600" dirty="0">
                <a:ea typeface="微软雅黑" panose="020B0503020204020204" pitchFamily="34" charset="-122"/>
              </a:rPr>
              <a:t>5:17</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若有人在基督裡，他就是新造的人，舊事已過，都變成新的了。</a:t>
            </a:r>
          </a:p>
          <a:p>
            <a:pPr algn="l"/>
            <a:r>
              <a:rPr lang="en-US" altLang="zh-CN" sz="3600" dirty="0" smtClean="0">
                <a:ea typeface="微软雅黑" panose="020B0503020204020204" pitchFamily="34" charset="-122"/>
              </a:rPr>
              <a:t>Therefore</a:t>
            </a:r>
            <a:r>
              <a:rPr lang="en-US" altLang="zh-CN" sz="3600" dirty="0">
                <a:ea typeface="微软雅黑" panose="020B0503020204020204" pitchFamily="34" charset="-122"/>
              </a:rPr>
              <a:t>, if anyone is in Christ, he is a new creation; old things have passed away; behold, all things have become new.</a:t>
            </a: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1:1-3】</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他要像一棵樹栽在溪水旁，按時候結果子，葉子也不枯乾。凡他所作的盡都順利。</a:t>
            </a:r>
          </a:p>
          <a:p>
            <a:pPr algn="l"/>
            <a:r>
              <a:rPr lang="en-US" altLang="zh-CN" sz="3600" dirty="0" smtClean="0">
                <a:ea typeface="微软雅黑" panose="020B0503020204020204" pitchFamily="34" charset="-122"/>
              </a:rPr>
              <a:t>He </a:t>
            </a:r>
            <a:r>
              <a:rPr lang="en-US" altLang="zh-CN" sz="3600" dirty="0">
                <a:ea typeface="微软雅黑" panose="020B0503020204020204" pitchFamily="34" charset="-122"/>
              </a:rPr>
              <a:t>shall be like a tree Planted by the rivers of water, That brings forth its fruit in its season, Whose leaf also shall not wither; And whatever he does shall prosper.</a:t>
            </a:r>
          </a:p>
        </p:txBody>
      </p:sp>
    </p:spTree>
    <p:extLst>
      <p:ext uri="{BB962C8B-B14F-4D97-AF65-F5344CB8AC3E}">
        <p14:creationId xmlns:p14="http://schemas.microsoft.com/office/powerpoint/2010/main" val="2659652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以弗所書 </a:t>
            </a:r>
            <a:r>
              <a:rPr lang="en-US" altLang="zh-CN" sz="3600" dirty="0" smtClean="0">
                <a:ea typeface="微软雅黑" panose="020B0503020204020204" pitchFamily="34" charset="-122"/>
              </a:rPr>
              <a:t>Ephesians </a:t>
            </a:r>
            <a:r>
              <a:rPr lang="en-US" altLang="zh-CN" sz="3600" dirty="0">
                <a:ea typeface="微软雅黑" panose="020B0503020204020204" pitchFamily="34" charset="-122"/>
              </a:rPr>
              <a:t>1:23</a:t>
            </a:r>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教會是祂的身體，是那充滿萬有者所充滿的。</a:t>
            </a:r>
          </a:p>
          <a:p>
            <a:pPr algn="l"/>
            <a:r>
              <a:rPr lang="en-US" altLang="zh-CN" sz="3600" dirty="0" smtClean="0">
                <a:ea typeface="微软雅黑" panose="020B0503020204020204" pitchFamily="34" charset="-122"/>
              </a:rPr>
              <a:t>which </a:t>
            </a:r>
            <a:r>
              <a:rPr lang="en-US" altLang="zh-CN" sz="3600" dirty="0">
                <a:ea typeface="微软雅黑" panose="020B0503020204020204" pitchFamily="34" charset="-122"/>
              </a:rPr>
              <a:t>is His body, the fullness of Him who fills all in all.</a:t>
            </a:r>
          </a:p>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 </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10:25</a:t>
            </a:r>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你們不可停止聚會，好像那些停止慣了的人，倒要彼此勸勉。既知道（原文作“看見”）那日子臨近，就更當如此。</a:t>
            </a:r>
          </a:p>
          <a:p>
            <a:pPr algn="l"/>
            <a:r>
              <a:rPr lang="en-US" altLang="zh-CN" sz="3600" dirty="0" smtClean="0">
                <a:ea typeface="微软雅黑" panose="020B0503020204020204" pitchFamily="34" charset="-122"/>
              </a:rPr>
              <a:t>not </a:t>
            </a:r>
            <a:r>
              <a:rPr lang="en-US" altLang="zh-CN" sz="3600" dirty="0">
                <a:ea typeface="微软雅黑" panose="020B0503020204020204" pitchFamily="34" charset="-122"/>
              </a:rPr>
              <a:t>forsaking the assembling of ourselves together, as is the manner of some, but exhorting one another, and so much the more as you see the Day approaching.</a:t>
            </a:r>
          </a:p>
        </p:txBody>
      </p:sp>
    </p:spTree>
    <p:extLst>
      <p:ext uri="{BB962C8B-B14F-4D97-AF65-F5344CB8AC3E}">
        <p14:creationId xmlns:p14="http://schemas.microsoft.com/office/powerpoint/2010/main" val="2965253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以弗所書 </a:t>
            </a:r>
            <a:r>
              <a:rPr lang="en-US" altLang="zh-CN" sz="3600" dirty="0" smtClean="0">
                <a:ea typeface="微软雅黑" panose="020B0503020204020204" pitchFamily="34" charset="-122"/>
              </a:rPr>
              <a:t>Ephesians </a:t>
            </a:r>
            <a:r>
              <a:rPr lang="en-US" altLang="zh-CN" sz="3600" dirty="0">
                <a:ea typeface="微软雅黑" panose="020B0503020204020204" pitchFamily="34" charset="-122"/>
              </a:rPr>
              <a:t>4</a:t>
            </a:r>
            <a:r>
              <a:rPr lang="zh-CN" altLang="en-US" sz="3600" dirty="0">
                <a:ea typeface="微软雅黑" panose="020B0503020204020204" pitchFamily="34" charset="-122"/>
              </a:rPr>
              <a:t>：</a:t>
            </a:r>
            <a:r>
              <a:rPr lang="en-US" altLang="zh-CN" sz="3600" dirty="0">
                <a:ea typeface="微软雅黑" panose="020B0503020204020204" pitchFamily="34" charset="-122"/>
              </a:rPr>
              <a:t>21-24】 </a:t>
            </a:r>
          </a:p>
          <a:p>
            <a:pPr algn="l"/>
            <a:r>
              <a:rPr lang="en-US" altLang="zh-CN" sz="3600" dirty="0" smtClean="0">
                <a:ea typeface="微软雅黑" panose="020B0503020204020204" pitchFamily="34" charset="-122"/>
              </a:rPr>
              <a:t>21</a:t>
            </a:r>
            <a:r>
              <a:rPr lang="zh-CN" altLang="en-US" sz="3600" dirty="0" smtClean="0">
                <a:ea typeface="微软雅黑" panose="020B0503020204020204" pitchFamily="34" charset="-122"/>
              </a:rPr>
              <a:t>如果你們聽過祂的道，領了祂的教，學了祂的真理，</a:t>
            </a:r>
          </a:p>
          <a:p>
            <a:pPr algn="l"/>
            <a:r>
              <a:rPr lang="en-US" altLang="zh-CN" sz="3600" dirty="0" smtClean="0">
                <a:ea typeface="微软雅黑" panose="020B0503020204020204" pitchFamily="34" charset="-122"/>
              </a:rPr>
              <a:t>Surely </a:t>
            </a:r>
            <a:r>
              <a:rPr lang="en-US" altLang="zh-CN" sz="3600" dirty="0">
                <a:ea typeface="微软雅黑" panose="020B0503020204020204" pitchFamily="34" charset="-122"/>
              </a:rPr>
              <a:t>you heard of him and were taught in him in accordance with the truth that is in Jesus.</a:t>
            </a:r>
          </a:p>
          <a:p>
            <a:pPr algn="l"/>
            <a:r>
              <a:rPr lang="en-US" altLang="zh-CN" sz="3600" dirty="0" smtClean="0">
                <a:ea typeface="微软雅黑" panose="020B0503020204020204" pitchFamily="34" charset="-122"/>
              </a:rPr>
              <a:t>22</a:t>
            </a:r>
            <a:r>
              <a:rPr lang="zh-CN" altLang="en-US" sz="3600" dirty="0" smtClean="0">
                <a:ea typeface="微软雅黑" panose="020B0503020204020204" pitchFamily="34" charset="-122"/>
              </a:rPr>
              <a:t>就要脫去你們從前行為上的舊人，這舊人是因私欲的迷惑漸漸變壞的；</a:t>
            </a:r>
          </a:p>
          <a:p>
            <a:pPr algn="l"/>
            <a:r>
              <a:rPr lang="en-US" altLang="zh-CN" sz="3600" dirty="0" smtClean="0">
                <a:ea typeface="微软雅黑" panose="020B0503020204020204" pitchFamily="34" charset="-122"/>
              </a:rPr>
              <a:t>You </a:t>
            </a:r>
            <a:r>
              <a:rPr lang="en-US" altLang="zh-CN" sz="3600" dirty="0">
                <a:ea typeface="微软雅黑" panose="020B0503020204020204" pitchFamily="34" charset="-122"/>
              </a:rPr>
              <a:t>were taught, with regard to your former way of life, to put off your old self, which is being corrupted by its deceitful desires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7062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以弗所書 </a:t>
            </a:r>
            <a:r>
              <a:rPr lang="en-US" altLang="zh-CN" sz="3600" dirty="0" smtClean="0">
                <a:ea typeface="微软雅黑" panose="020B0503020204020204" pitchFamily="34" charset="-122"/>
              </a:rPr>
              <a:t>Ephesians </a:t>
            </a:r>
            <a:r>
              <a:rPr lang="en-US" altLang="zh-CN" sz="3600" dirty="0">
                <a:ea typeface="微软雅黑" panose="020B0503020204020204" pitchFamily="34" charset="-122"/>
              </a:rPr>
              <a:t>4</a:t>
            </a:r>
            <a:r>
              <a:rPr lang="zh-CN" altLang="en-US" sz="3600" dirty="0">
                <a:ea typeface="微软雅黑" panose="020B0503020204020204" pitchFamily="34" charset="-122"/>
              </a:rPr>
              <a:t>：</a:t>
            </a:r>
            <a:r>
              <a:rPr lang="en-US" altLang="zh-CN" sz="3600" dirty="0">
                <a:ea typeface="微软雅黑" panose="020B0503020204020204" pitchFamily="34" charset="-122"/>
              </a:rPr>
              <a:t>21-24】 </a:t>
            </a:r>
          </a:p>
          <a:p>
            <a:pPr algn="l"/>
            <a:r>
              <a:rPr lang="en-US" altLang="zh-CN" sz="3600" dirty="0" smtClean="0">
                <a:ea typeface="微软雅黑" panose="020B0503020204020204" pitchFamily="34" charset="-122"/>
              </a:rPr>
              <a:t>23</a:t>
            </a:r>
            <a:r>
              <a:rPr lang="zh-CN" altLang="en-US" sz="3600" dirty="0" smtClean="0">
                <a:ea typeface="微软雅黑" panose="020B0503020204020204" pitchFamily="34" charset="-122"/>
              </a:rPr>
              <a:t>又要將你們的心志改換一新，</a:t>
            </a:r>
          </a:p>
          <a:p>
            <a:pPr algn="l"/>
            <a:r>
              <a:rPr lang="en-US" altLang="zh-CN" sz="3600" dirty="0" smtClean="0">
                <a:ea typeface="微软雅黑" panose="020B0503020204020204" pitchFamily="34" charset="-122"/>
              </a:rPr>
              <a:t>to </a:t>
            </a:r>
            <a:r>
              <a:rPr lang="en-US" altLang="zh-CN" sz="3600" dirty="0">
                <a:ea typeface="微软雅黑" panose="020B0503020204020204" pitchFamily="34" charset="-122"/>
              </a:rPr>
              <a:t>be made new in the attitude of your minds;</a:t>
            </a:r>
          </a:p>
          <a:p>
            <a:pPr algn="l"/>
            <a:r>
              <a:rPr lang="en-US" altLang="zh-CN" sz="3600" dirty="0" smtClean="0">
                <a:ea typeface="微软雅黑" panose="020B0503020204020204" pitchFamily="34" charset="-122"/>
              </a:rPr>
              <a:t>24</a:t>
            </a:r>
            <a:r>
              <a:rPr lang="zh-CN" altLang="en-US" sz="3600" dirty="0" smtClean="0">
                <a:ea typeface="微软雅黑" panose="020B0503020204020204" pitchFamily="34" charset="-122"/>
              </a:rPr>
              <a:t>並且穿上新人；這新人是照著　神的形象造的，有真理的仁義和聖潔。</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to put on the new self, created to be like God in true righteousness and holiness.</a:t>
            </a:r>
          </a:p>
        </p:txBody>
      </p:sp>
    </p:spTree>
    <p:extLst>
      <p:ext uri="{BB962C8B-B14F-4D97-AF65-F5344CB8AC3E}">
        <p14:creationId xmlns:p14="http://schemas.microsoft.com/office/powerpoint/2010/main" val="1319940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1:12-13】</a:t>
            </a:r>
          </a:p>
          <a:p>
            <a:pPr algn="l"/>
            <a:r>
              <a:rPr lang="en-US" altLang="zh-CN" sz="3600" dirty="0">
                <a:ea typeface="微软雅黑" panose="020B0503020204020204" pitchFamily="34" charset="-122"/>
              </a:rPr>
              <a:t>12 </a:t>
            </a:r>
            <a:r>
              <a:rPr lang="zh-CN" altLang="en-US" sz="3600" dirty="0" smtClean="0">
                <a:ea typeface="微软雅黑" panose="020B0503020204020204" pitchFamily="34" charset="-122"/>
              </a:rPr>
              <a:t>凡接待</a:t>
            </a:r>
            <a:r>
              <a:rPr lang="zh-CN" altLang="en-US" sz="3600" dirty="0">
                <a:ea typeface="微软雅黑" panose="020B0503020204020204" pitchFamily="34" charset="-122"/>
              </a:rPr>
              <a:t>祂</a:t>
            </a:r>
            <a:r>
              <a:rPr lang="zh-CN" altLang="en-US" sz="3600" dirty="0" smtClean="0">
                <a:ea typeface="微软雅黑" panose="020B0503020204020204" pitchFamily="34" charset="-122"/>
              </a:rPr>
              <a:t>的，就是信祂名的人，祂就賜他們權柄，作　神的兒女。</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as many as received Him, to them He gave the right to become children of God, to those who believe in His name:</a:t>
            </a:r>
          </a:p>
          <a:p>
            <a:pPr algn="l"/>
            <a:r>
              <a:rPr lang="en-US" altLang="zh-CN" sz="3600" dirty="0">
                <a:ea typeface="微软雅黑" panose="020B0503020204020204" pitchFamily="34" charset="-122"/>
              </a:rPr>
              <a:t>13 </a:t>
            </a:r>
            <a:r>
              <a:rPr lang="zh-CN" altLang="en-US" sz="3600" dirty="0" smtClean="0">
                <a:ea typeface="微软雅黑" panose="020B0503020204020204" pitchFamily="34" charset="-122"/>
              </a:rPr>
              <a:t>這等人不是從血氣生的，不是從情欲生的，也不是從人意生的，乃是從　神生的。</a:t>
            </a:r>
          </a:p>
          <a:p>
            <a:pPr algn="l"/>
            <a:r>
              <a:rPr lang="en-US" altLang="zh-CN" sz="3600" dirty="0" smtClean="0">
                <a:ea typeface="微软雅黑" panose="020B0503020204020204" pitchFamily="34" charset="-122"/>
              </a:rPr>
              <a:t>13 </a:t>
            </a:r>
            <a:r>
              <a:rPr lang="en-US" altLang="zh-CN" sz="3600" dirty="0">
                <a:ea typeface="微软雅黑" panose="020B0503020204020204" pitchFamily="34" charset="-122"/>
              </a:rPr>
              <a:t>who were born, not of blood, nor of the will of the flesh, nor of the will of man, but of God.</a:t>
            </a:r>
          </a:p>
        </p:txBody>
      </p:sp>
    </p:spTree>
    <p:extLst>
      <p:ext uri="{BB962C8B-B14F-4D97-AF65-F5344CB8AC3E}">
        <p14:creationId xmlns:p14="http://schemas.microsoft.com/office/powerpoint/2010/main" val="771730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彼得前書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Peter 1:3】</a:t>
            </a:r>
          </a:p>
          <a:p>
            <a:pPr algn="l"/>
            <a:r>
              <a:rPr lang="zh-CN" altLang="en-US" sz="3600" dirty="0" smtClean="0">
                <a:ea typeface="微软雅黑" panose="020B0503020204020204" pitchFamily="34" charset="-122"/>
              </a:rPr>
              <a:t>願頌贊歸與我們主耶穌基督的父　神，祂曾照自己的大憐憫，藉耶穌基督從死裡復活，重生了我們，叫我們有活潑的盼望，</a:t>
            </a:r>
          </a:p>
          <a:p>
            <a:pPr algn="l"/>
            <a:r>
              <a:rPr lang="en-US" altLang="zh-CN" sz="3600" dirty="0" smtClean="0">
                <a:ea typeface="微软雅黑" panose="020B0503020204020204" pitchFamily="34" charset="-122"/>
              </a:rPr>
              <a:t>Blessed </a:t>
            </a:r>
            <a:r>
              <a:rPr lang="en-US" altLang="zh-CN" sz="3600" dirty="0">
                <a:ea typeface="微软雅黑" panose="020B0503020204020204" pitchFamily="34" charset="-122"/>
              </a:rPr>
              <a:t>be the God and Father of our Lord Jesus Christ, who according to His abundant mercy has begotten us again to a living hope through the resurrection of Jesus Christ from the dead,</a:t>
            </a:r>
          </a:p>
        </p:txBody>
      </p:sp>
    </p:spTree>
    <p:extLst>
      <p:ext uri="{BB962C8B-B14F-4D97-AF65-F5344CB8AC3E}">
        <p14:creationId xmlns:p14="http://schemas.microsoft.com/office/powerpoint/2010/main" val="1728420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彼得前書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Peter 1:23-25】</a:t>
            </a:r>
          </a:p>
          <a:p>
            <a:pPr algn="l"/>
            <a:r>
              <a:rPr lang="en-US" altLang="zh-CN" sz="3600" dirty="0">
                <a:ea typeface="微软雅黑" panose="020B0503020204020204" pitchFamily="34" charset="-122"/>
              </a:rPr>
              <a:t>23 </a:t>
            </a:r>
            <a:r>
              <a:rPr lang="zh-CN" altLang="en-US" sz="3600" dirty="0" smtClean="0">
                <a:ea typeface="微软雅黑" panose="020B0503020204020204" pitchFamily="34" charset="-122"/>
              </a:rPr>
              <a:t>你們蒙了重生，不是由於能壞的種子，乃是由於不能壞的種子，是藉著　神活潑常存的道。</a:t>
            </a:r>
          </a:p>
          <a:p>
            <a:pPr algn="l"/>
            <a:r>
              <a:rPr lang="en-US" altLang="zh-CN" sz="3600" dirty="0" smtClean="0">
                <a:ea typeface="微软雅黑" panose="020B0503020204020204" pitchFamily="34" charset="-122"/>
              </a:rPr>
              <a:t>having </a:t>
            </a:r>
            <a:r>
              <a:rPr lang="en-US" altLang="zh-CN" sz="3600" dirty="0">
                <a:ea typeface="微软雅黑" panose="020B0503020204020204" pitchFamily="34" charset="-122"/>
              </a:rPr>
              <a:t>been born again, not of corruptible seed but incorruptible, through the word of God which lives and abides forever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8801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彼得前書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Peter 1:23-25】</a:t>
            </a:r>
          </a:p>
          <a:p>
            <a:pPr algn="l"/>
            <a:r>
              <a:rPr lang="en-US" altLang="zh-CN" sz="3600" dirty="0" smtClean="0">
                <a:ea typeface="微软雅黑" panose="020B0503020204020204" pitchFamily="34" charset="-122"/>
              </a:rPr>
              <a:t>24 </a:t>
            </a:r>
            <a:r>
              <a:rPr lang="zh-CN" altLang="en-US" sz="3600" dirty="0" smtClean="0">
                <a:ea typeface="微软雅黑" panose="020B0503020204020204" pitchFamily="34" charset="-122"/>
              </a:rPr>
              <a:t>因為：“凡有血氣的，盡都如草，他的美榮都像草上的花。草必枯乾，花必凋謝；</a:t>
            </a:r>
          </a:p>
          <a:p>
            <a:pPr algn="l"/>
            <a:r>
              <a:rPr lang="en-US" altLang="zh-CN" sz="3600" dirty="0" smtClean="0">
                <a:ea typeface="微软雅黑" panose="020B0503020204020204" pitchFamily="34" charset="-122"/>
              </a:rPr>
              <a:t>Because </a:t>
            </a:r>
            <a:r>
              <a:rPr lang="en-US" altLang="zh-CN" sz="3600" dirty="0">
                <a:ea typeface="微软雅黑" panose="020B0503020204020204" pitchFamily="34" charset="-122"/>
              </a:rPr>
              <a:t>"All flesh is as grass, And all the glory of man as the flower of the grass. The grass withers, And its flower falls away,</a:t>
            </a:r>
          </a:p>
          <a:p>
            <a:pPr algn="l"/>
            <a:r>
              <a:rPr lang="en-US" altLang="zh-CN" sz="3600" dirty="0">
                <a:ea typeface="微软雅黑" panose="020B0503020204020204" pitchFamily="34" charset="-122"/>
              </a:rPr>
              <a:t>25 </a:t>
            </a:r>
            <a:r>
              <a:rPr lang="zh-CN" altLang="en-US" sz="3600" dirty="0" smtClean="0">
                <a:ea typeface="微软雅黑" panose="020B0503020204020204" pitchFamily="34" charset="-122"/>
              </a:rPr>
              <a:t>惟有主的道是永存的。”所傳給你們的福音就是這道。</a:t>
            </a:r>
            <a:r>
              <a:rPr lang="en-US" altLang="zh-CN" sz="3600" dirty="0" smtClean="0">
                <a:ea typeface="微软雅黑" panose="020B0503020204020204" pitchFamily="34" charset="-122"/>
              </a:rPr>
              <a:t>But </a:t>
            </a:r>
            <a:r>
              <a:rPr lang="en-US" altLang="zh-CN" sz="3600" dirty="0">
                <a:ea typeface="微软雅黑" panose="020B0503020204020204" pitchFamily="34" charset="-122"/>
              </a:rPr>
              <a:t>the word of the LORD endures forever." Now this is the word which by the gospel was preached to you.</a:t>
            </a:r>
          </a:p>
        </p:txBody>
      </p:sp>
    </p:spTree>
    <p:extLst>
      <p:ext uri="{BB962C8B-B14F-4D97-AF65-F5344CB8AC3E}">
        <p14:creationId xmlns:p14="http://schemas.microsoft.com/office/powerpoint/2010/main" val="2264422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彼得前書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Peter 2:1-2】</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所以，你們既除去一切的惡毒（或作“陰毒”）、詭詐並假善、嫉妒和一切譭謗的話，</a:t>
            </a:r>
          </a:p>
          <a:p>
            <a:pPr algn="l"/>
            <a:r>
              <a:rPr lang="en-US" altLang="zh-CN" sz="3600" dirty="0" smtClean="0">
                <a:ea typeface="微软雅黑" panose="020B0503020204020204" pitchFamily="34" charset="-122"/>
              </a:rPr>
              <a:t>Therefore</a:t>
            </a:r>
            <a:r>
              <a:rPr lang="en-US" altLang="zh-CN" sz="3600" dirty="0">
                <a:ea typeface="微软雅黑" panose="020B0503020204020204" pitchFamily="34" charset="-122"/>
              </a:rPr>
              <a:t>, laying aside all malice, all deceit, hypocrisy, envy, and all evil speaking,</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就要愛慕那純淨的靈奶，像才生的嬰孩愛慕奶一樣，叫你們因此漸長，以致得救。</a:t>
            </a:r>
          </a:p>
          <a:p>
            <a:pPr algn="l"/>
            <a:r>
              <a:rPr lang="en-US" altLang="zh-CN" sz="3600" dirty="0" smtClean="0">
                <a:ea typeface="微软雅黑" panose="020B0503020204020204" pitchFamily="34" charset="-122"/>
              </a:rPr>
              <a:t>as </a:t>
            </a:r>
            <a:r>
              <a:rPr lang="en-US" altLang="zh-CN" sz="3600" dirty="0">
                <a:ea typeface="微软雅黑" panose="020B0503020204020204" pitchFamily="34" charset="-122"/>
              </a:rPr>
              <a:t>newborn babes, desire the pure milk of the word, that you may grow thereby,</a:t>
            </a:r>
          </a:p>
        </p:txBody>
      </p:sp>
    </p:spTree>
    <p:extLst>
      <p:ext uri="{BB962C8B-B14F-4D97-AF65-F5344CB8AC3E}">
        <p14:creationId xmlns:p14="http://schemas.microsoft.com/office/powerpoint/2010/main" val="386225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6:27a】</a:t>
            </a:r>
          </a:p>
          <a:p>
            <a:pPr algn="l"/>
            <a:r>
              <a:rPr lang="zh-CN" altLang="en-US" sz="3600" dirty="0" smtClean="0">
                <a:ea typeface="微软雅黑" panose="020B0503020204020204" pitchFamily="34" charset="-122"/>
              </a:rPr>
              <a:t>不要為那必壞的食物勞力，要為那存到永生的食物勞力</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Do not labor for the food which perishes, but for the food which endures to everlasting life……</a:t>
            </a:r>
          </a:p>
        </p:txBody>
      </p:sp>
    </p:spTree>
    <p:extLst>
      <p:ext uri="{BB962C8B-B14F-4D97-AF65-F5344CB8AC3E}">
        <p14:creationId xmlns:p14="http://schemas.microsoft.com/office/powerpoint/2010/main" val="2674532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3:23</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因為世人都犯了罪，虧缺了神的榮耀，</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all have sinned and fall short of the glory of God</a:t>
            </a:r>
            <a:r>
              <a:rPr lang="en-US" altLang="zh-CN" sz="3600" dirty="0" smtClean="0">
                <a:ea typeface="微软雅黑" panose="020B0503020204020204" pitchFamily="34" charset="-122"/>
              </a:rPr>
              <a:t>,</a:t>
            </a:r>
          </a:p>
          <a:p>
            <a:pPr algn="l"/>
            <a:endParaRPr lang="en-US" altLang="zh-CN" sz="3600" dirty="0">
              <a:ea typeface="微软雅黑" panose="020B0503020204020204" pitchFamily="34" charset="-122"/>
            </a:endParaRPr>
          </a:p>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3:10-12】</a:t>
            </a:r>
          </a:p>
          <a:p>
            <a:pPr algn="l"/>
            <a:r>
              <a:rPr lang="en-US" altLang="zh-CN" sz="3600" dirty="0">
                <a:ea typeface="微软雅黑" panose="020B0503020204020204" pitchFamily="34" charset="-122"/>
              </a:rPr>
              <a:t>10 </a:t>
            </a:r>
            <a:r>
              <a:rPr lang="zh-CN" altLang="en-US" sz="3600" dirty="0" smtClean="0">
                <a:ea typeface="微软雅黑" panose="020B0503020204020204" pitchFamily="34" charset="-122"/>
              </a:rPr>
              <a:t>就如經上所記：“沒有義人，連一個也沒有；</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As </a:t>
            </a:r>
            <a:r>
              <a:rPr lang="en-US" altLang="zh-CN" sz="3600" dirty="0">
                <a:ea typeface="微软雅黑" panose="020B0503020204020204" pitchFamily="34" charset="-122"/>
              </a:rPr>
              <a:t>it is written: "There is none righteous, no, not one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5910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歌羅西書 </a:t>
            </a:r>
            <a:r>
              <a:rPr lang="en-US" altLang="zh-CN" sz="3600" dirty="0" smtClean="0">
                <a:ea typeface="微软雅黑" panose="020B0503020204020204" pitchFamily="34" charset="-122"/>
              </a:rPr>
              <a:t>Colossians </a:t>
            </a:r>
            <a:r>
              <a:rPr lang="en-US" altLang="zh-CN" sz="3600" dirty="0">
                <a:ea typeface="微软雅黑" panose="020B0503020204020204" pitchFamily="34" charset="-122"/>
              </a:rPr>
              <a:t>3:1-4】</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所以你們若真與基督一同復活，就當求在上面的事，那裡有基督坐在　神的右邊。</a:t>
            </a:r>
          </a:p>
          <a:p>
            <a:pPr algn="l"/>
            <a:r>
              <a:rPr lang="en-US" altLang="zh-CN" sz="3600" dirty="0" smtClean="0">
                <a:ea typeface="微软雅黑" panose="020B0503020204020204" pitchFamily="34" charset="-122"/>
              </a:rPr>
              <a:t>If </a:t>
            </a:r>
            <a:r>
              <a:rPr lang="en-US" altLang="zh-CN" sz="3600" dirty="0">
                <a:ea typeface="微软雅黑" panose="020B0503020204020204" pitchFamily="34" charset="-122"/>
              </a:rPr>
              <a:t>then you were raised with Christ, seek those things which are above, where Christ is, sitting at the right hand of God.</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你們要思念上面的事，不要思念地上的事。</a:t>
            </a:r>
          </a:p>
          <a:p>
            <a:pPr algn="l"/>
            <a:r>
              <a:rPr lang="en-US" altLang="zh-CN" sz="3600" dirty="0" smtClean="0">
                <a:ea typeface="微软雅黑" panose="020B0503020204020204" pitchFamily="34" charset="-122"/>
              </a:rPr>
              <a:t>Set </a:t>
            </a:r>
            <a:r>
              <a:rPr lang="en-US" altLang="zh-CN" sz="3600" dirty="0">
                <a:ea typeface="微软雅黑" panose="020B0503020204020204" pitchFamily="34" charset="-122"/>
              </a:rPr>
              <a:t>your mind on things above, not on things on the earth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31804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歌羅西書 </a:t>
            </a:r>
            <a:r>
              <a:rPr lang="en-US" altLang="zh-CN" sz="3600" dirty="0" smtClean="0">
                <a:ea typeface="微软雅黑" panose="020B0503020204020204" pitchFamily="34" charset="-122"/>
              </a:rPr>
              <a:t>Colossians </a:t>
            </a:r>
            <a:r>
              <a:rPr lang="en-US" altLang="zh-CN" sz="3600" dirty="0">
                <a:ea typeface="微软雅黑" panose="020B0503020204020204" pitchFamily="34" charset="-122"/>
              </a:rPr>
              <a:t>3:1-4】</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因為你們已經死了，你們的生命與基督一同藏在　神裡面。</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you died, and your life is hidden with Christ in God.</a:t>
            </a:r>
          </a:p>
          <a:p>
            <a:pPr algn="l"/>
            <a:r>
              <a:rPr lang="en-US" altLang="zh-CN" sz="3600" dirty="0">
                <a:ea typeface="微软雅黑" panose="020B0503020204020204" pitchFamily="34" charset="-122"/>
              </a:rPr>
              <a:t>4 </a:t>
            </a:r>
            <a:r>
              <a:rPr lang="zh-CN" altLang="en-US" sz="3600" dirty="0" smtClean="0">
                <a:ea typeface="微软雅黑" panose="020B0503020204020204" pitchFamily="34" charset="-122"/>
              </a:rPr>
              <a:t>基督是我們的生命，祂顯現的時候，你們也要與祂一同顯現在榮耀裡。</a:t>
            </a:r>
          </a:p>
          <a:p>
            <a:pPr algn="l"/>
            <a:r>
              <a:rPr lang="en-US" altLang="zh-CN" sz="3600" dirty="0" smtClean="0">
                <a:ea typeface="微软雅黑" panose="020B0503020204020204" pitchFamily="34" charset="-122"/>
              </a:rPr>
              <a:t>When </a:t>
            </a:r>
            <a:r>
              <a:rPr lang="en-US" altLang="zh-CN" sz="3600" dirty="0">
                <a:ea typeface="微软雅黑" panose="020B0503020204020204" pitchFamily="34" charset="-122"/>
              </a:rPr>
              <a:t>Christ who is our life appears, then you also will appear with Him in glory.</a:t>
            </a:r>
          </a:p>
        </p:txBody>
      </p:sp>
    </p:spTree>
    <p:extLst>
      <p:ext uri="{BB962C8B-B14F-4D97-AF65-F5344CB8AC3E}">
        <p14:creationId xmlns:p14="http://schemas.microsoft.com/office/powerpoint/2010/main" val="507489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12:2】</a:t>
            </a:r>
          </a:p>
          <a:p>
            <a:pPr algn="l"/>
            <a:r>
              <a:rPr lang="zh-CN" altLang="en-US" sz="3600" dirty="0" smtClean="0">
                <a:ea typeface="微软雅黑" panose="020B0503020204020204" pitchFamily="34" charset="-122"/>
              </a:rPr>
              <a:t>不要效法這個世界，只要心意更新而變化，叫你們察驗何為　神的善良、純全、可喜悅的旨意。</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1609741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14: 8】</a:t>
            </a:r>
          </a:p>
          <a:p>
            <a:pPr algn="l"/>
            <a:r>
              <a:rPr lang="zh-CN" altLang="en-US" sz="3600" dirty="0" smtClean="0">
                <a:ea typeface="微软雅黑" panose="020B0503020204020204" pitchFamily="34" charset="-122"/>
              </a:rPr>
              <a:t>我們若活著，是為主而活；若死了，是為主而死。所以我們或活或死，總是主的人。</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if we live, we live to the Lord; and if we die, we die to the Lord. Therefore, whether we live or die, we are the </a:t>
            </a:r>
            <a:r>
              <a:rPr lang="en-US" altLang="zh-CN" sz="3600" dirty="0" smtClean="0">
                <a:ea typeface="微软雅黑" panose="020B0503020204020204" pitchFamily="34" charset="-122"/>
              </a:rPr>
              <a:t>Lord's.</a:t>
            </a:r>
          </a:p>
          <a:p>
            <a:pPr algn="l"/>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702504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 6:20</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因為你們是重價買來的，所以要在你們的身子上榮耀　神。</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you were bought at a price; therefore glorify God in your body and in your spirit, which are God's.</a:t>
            </a:r>
          </a:p>
        </p:txBody>
      </p:sp>
    </p:spTree>
    <p:extLst>
      <p:ext uri="{BB962C8B-B14F-4D97-AF65-F5344CB8AC3E}">
        <p14:creationId xmlns:p14="http://schemas.microsoft.com/office/powerpoint/2010/main" val="1685501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 </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2:15</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並要釋放那些一生因怕死而為奴僕的人。</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release those who through fear of death were all their lifetime subject to bondage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83735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10:28】</a:t>
            </a:r>
          </a:p>
          <a:p>
            <a:pPr algn="l"/>
            <a:r>
              <a:rPr lang="zh-CN" altLang="en-US" sz="3600" dirty="0" smtClean="0">
                <a:ea typeface="微软雅黑" panose="020B0503020204020204" pitchFamily="34" charset="-122"/>
              </a:rPr>
              <a:t>那殺身體不能殺靈魂的，不要怕他們；惟有能把身體和靈魂都滅在地獄裡的，正要怕祂。</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2027402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 </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11:16】</a:t>
            </a:r>
          </a:p>
          <a:p>
            <a:pPr algn="l"/>
            <a:r>
              <a:rPr lang="zh-CN" altLang="en-US" sz="3600" dirty="0" smtClean="0">
                <a:ea typeface="微软雅黑" panose="020B0503020204020204" pitchFamily="34" charset="-122"/>
              </a:rPr>
              <a:t>他們卻羡慕一個更美的家鄉，就是在天上的。所以　神被稱為他們的　神，並不以為恥，因為祂已經給他們預備了一座城。</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2666451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3:10-12】</a:t>
            </a:r>
          </a:p>
          <a:p>
            <a:pPr algn="l"/>
            <a:r>
              <a:rPr lang="en-US" altLang="zh-CN" sz="3600" dirty="0" smtClean="0">
                <a:ea typeface="微软雅黑" panose="020B0503020204020204" pitchFamily="34" charset="-122"/>
              </a:rPr>
              <a:t>11 </a:t>
            </a:r>
            <a:r>
              <a:rPr lang="zh-CN" altLang="en-US" sz="3600" dirty="0" smtClean="0">
                <a:ea typeface="微软雅黑" panose="020B0503020204020204" pitchFamily="34" charset="-122"/>
              </a:rPr>
              <a:t>沒有明白的，沒有尋求　神的；</a:t>
            </a:r>
            <a:r>
              <a:rPr lang="en-US" altLang="zh-CN" sz="3600" dirty="0" smtClean="0">
                <a:ea typeface="微软雅黑" panose="020B0503020204020204" pitchFamily="34" charset="-122"/>
              </a:rPr>
              <a:t>There </a:t>
            </a:r>
            <a:r>
              <a:rPr lang="en-US" altLang="zh-CN" sz="3600" dirty="0">
                <a:ea typeface="微软雅黑" panose="020B0503020204020204" pitchFamily="34" charset="-122"/>
              </a:rPr>
              <a:t>is none who understands; There is none who seeks after God.</a:t>
            </a:r>
          </a:p>
          <a:p>
            <a:pPr algn="l"/>
            <a:r>
              <a:rPr lang="en-US" altLang="zh-CN" sz="3600" dirty="0">
                <a:ea typeface="微软雅黑" panose="020B0503020204020204" pitchFamily="34" charset="-122"/>
              </a:rPr>
              <a:t>12 </a:t>
            </a:r>
            <a:r>
              <a:rPr lang="zh-CN" altLang="en-US" sz="3600" dirty="0" smtClean="0">
                <a:ea typeface="微软雅黑" panose="020B0503020204020204" pitchFamily="34" charset="-122"/>
              </a:rPr>
              <a:t>都是偏離正路，一同變為無用。沒有行善的，連一個也沒有。</a:t>
            </a:r>
          </a:p>
          <a:p>
            <a:pPr algn="l"/>
            <a:r>
              <a:rPr lang="en-US" altLang="zh-CN" sz="3600" dirty="0" smtClean="0">
                <a:ea typeface="微软雅黑" panose="020B0503020204020204" pitchFamily="34" charset="-122"/>
              </a:rPr>
              <a:t>They </a:t>
            </a:r>
            <a:r>
              <a:rPr lang="en-US" altLang="zh-CN" sz="3600" dirty="0">
                <a:ea typeface="微软雅黑" panose="020B0503020204020204" pitchFamily="34" charset="-122"/>
              </a:rPr>
              <a:t>have all turned aside; They have together become unprofitable; There is none who does good, no, not one."</a:t>
            </a:r>
          </a:p>
        </p:txBody>
      </p:sp>
    </p:spTree>
    <p:extLst>
      <p:ext uri="{BB962C8B-B14F-4D97-AF65-F5344CB8AC3E}">
        <p14:creationId xmlns:p14="http://schemas.microsoft.com/office/powerpoint/2010/main" val="3644091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以弗所書 </a:t>
            </a:r>
            <a:r>
              <a:rPr lang="en-US" altLang="zh-CN" sz="3600" dirty="0" smtClean="0">
                <a:ea typeface="微软雅黑" panose="020B0503020204020204" pitchFamily="34" charset="-122"/>
              </a:rPr>
              <a:t>Ephesians </a:t>
            </a:r>
            <a:r>
              <a:rPr lang="en-US" altLang="zh-CN" sz="3600" dirty="0">
                <a:ea typeface="微软雅黑" panose="020B0503020204020204" pitchFamily="34" charset="-122"/>
              </a:rPr>
              <a:t>2:3】</a:t>
            </a:r>
          </a:p>
          <a:p>
            <a:pPr algn="l"/>
            <a:r>
              <a:rPr lang="zh-CN" altLang="en-US" sz="3600" dirty="0" smtClean="0">
                <a:ea typeface="微软雅黑" panose="020B0503020204020204" pitchFamily="34" charset="-122"/>
              </a:rPr>
              <a:t>我們從前也都在他們中間，放縱肉體的私欲，隨著肉體和心中所喜好的去行，本為可怒之子，和別人一樣。</a:t>
            </a:r>
          </a:p>
          <a:p>
            <a:pPr algn="l"/>
            <a:r>
              <a:rPr lang="en-US" altLang="zh-CN" sz="3600" dirty="0" smtClean="0">
                <a:ea typeface="微软雅黑" panose="020B0503020204020204" pitchFamily="34" charset="-122"/>
              </a:rPr>
              <a:t>among </a:t>
            </a:r>
            <a:r>
              <a:rPr lang="en-US" altLang="zh-CN" sz="3600" dirty="0">
                <a:ea typeface="微软雅黑" panose="020B0503020204020204" pitchFamily="34" charset="-122"/>
              </a:rPr>
              <a:t>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3540863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以弗所書 </a:t>
            </a:r>
            <a:r>
              <a:rPr lang="en-US" altLang="zh-CN" sz="3600" dirty="0" smtClean="0">
                <a:ea typeface="微软雅黑" panose="020B0503020204020204" pitchFamily="34" charset="-122"/>
              </a:rPr>
              <a:t>Ephesians </a:t>
            </a:r>
            <a:r>
              <a:rPr lang="en-US" altLang="zh-CN" sz="3600" dirty="0">
                <a:ea typeface="微软雅黑" panose="020B0503020204020204" pitchFamily="34" charset="-122"/>
              </a:rPr>
              <a:t>2:4-5】</a:t>
            </a:r>
          </a:p>
          <a:p>
            <a:pPr algn="l"/>
            <a:r>
              <a:rPr lang="en-US" altLang="zh-CN" sz="3600" dirty="0">
                <a:ea typeface="微软雅黑" panose="020B0503020204020204" pitchFamily="34" charset="-122"/>
              </a:rPr>
              <a:t>4 </a:t>
            </a:r>
            <a:r>
              <a:rPr lang="zh-CN" altLang="en-US" sz="3600" dirty="0" smtClean="0">
                <a:ea typeface="微软雅黑" panose="020B0503020204020204" pitchFamily="34" charset="-122"/>
              </a:rPr>
              <a:t>然而　神既有豐富的憐憫，因祂愛我們的大愛，</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God, who is rich in mercy, because of His great love with which He loved us,</a:t>
            </a:r>
          </a:p>
          <a:p>
            <a:pPr algn="l"/>
            <a:r>
              <a:rPr lang="en-US" altLang="zh-CN" sz="3600" dirty="0">
                <a:ea typeface="微软雅黑" panose="020B0503020204020204" pitchFamily="34" charset="-122"/>
              </a:rPr>
              <a:t>5 </a:t>
            </a:r>
            <a:r>
              <a:rPr lang="zh-CN" altLang="en-US" sz="3600" dirty="0" smtClean="0">
                <a:ea typeface="微软雅黑" panose="020B0503020204020204" pitchFamily="34" charset="-122"/>
              </a:rPr>
              <a:t>當我們死在過犯中的時候，便叫我們與基督一同活過來（你們得救是本乎恩）。</a:t>
            </a:r>
          </a:p>
          <a:p>
            <a:pPr algn="l"/>
            <a:r>
              <a:rPr lang="en-US" altLang="zh-CN" sz="3600" dirty="0" smtClean="0">
                <a:ea typeface="微软雅黑" panose="020B0503020204020204" pitchFamily="34" charset="-122"/>
              </a:rPr>
              <a:t>even </a:t>
            </a:r>
            <a:r>
              <a:rPr lang="en-US" altLang="zh-CN" sz="3600" dirty="0">
                <a:ea typeface="微软雅黑" panose="020B0503020204020204" pitchFamily="34" charset="-122"/>
              </a:rPr>
              <a:t>when we were dead in trespasses, made us alive together with Christ (by grace you have been saved),</a:t>
            </a:r>
          </a:p>
        </p:txBody>
      </p:sp>
    </p:spTree>
    <p:extLst>
      <p:ext uri="{BB962C8B-B14F-4D97-AF65-F5344CB8AC3E}">
        <p14:creationId xmlns:p14="http://schemas.microsoft.com/office/powerpoint/2010/main" val="4019367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哥林多後書 </a:t>
            </a:r>
            <a:r>
              <a:rPr lang="en-US" altLang="zh-CN" sz="3600" dirty="0" smtClean="0">
                <a:ea typeface="微软雅黑" panose="020B0503020204020204" pitchFamily="34" charset="-122"/>
              </a:rPr>
              <a:t>2Co </a:t>
            </a:r>
            <a:r>
              <a:rPr lang="en-US" altLang="zh-CN" sz="3600" dirty="0">
                <a:ea typeface="微软雅黑" panose="020B0503020204020204" pitchFamily="34" charset="-122"/>
              </a:rPr>
              <a:t>5:17</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若有人在基督裡，他就是新造的人，舊事已過，都變成新的了。</a:t>
            </a:r>
          </a:p>
          <a:p>
            <a:pPr algn="l"/>
            <a:r>
              <a:rPr lang="en-US" altLang="zh-CN" sz="3600" dirty="0" smtClean="0">
                <a:ea typeface="微软雅黑" panose="020B0503020204020204" pitchFamily="34" charset="-122"/>
              </a:rPr>
              <a:t>Therefore</a:t>
            </a:r>
            <a:r>
              <a:rPr lang="en-US" altLang="zh-CN" sz="3600" dirty="0">
                <a:ea typeface="微软雅黑" panose="020B0503020204020204" pitchFamily="34" charset="-122"/>
              </a:rPr>
              <a:t>, if anyone is in Christ, he is a new creation; old things have passed away; behold, all things have become new.</a:t>
            </a:r>
          </a:p>
        </p:txBody>
      </p:sp>
    </p:spTree>
    <p:extLst>
      <p:ext uri="{BB962C8B-B14F-4D97-AF65-F5344CB8AC3E}">
        <p14:creationId xmlns:p14="http://schemas.microsoft.com/office/powerpoint/2010/main" val="1585946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15:4-5】</a:t>
            </a:r>
          </a:p>
          <a:p>
            <a:pPr algn="l"/>
            <a:r>
              <a:rPr lang="en-US" altLang="zh-CN" sz="3600" dirty="0">
                <a:ea typeface="微软雅黑" panose="020B0503020204020204" pitchFamily="34" charset="-122"/>
              </a:rPr>
              <a:t>4 </a:t>
            </a:r>
            <a:r>
              <a:rPr lang="zh-CN" altLang="en-US" sz="3600" dirty="0" smtClean="0">
                <a:ea typeface="微软雅黑" panose="020B0503020204020204" pitchFamily="34" charset="-122"/>
              </a:rPr>
              <a:t>你們要常在我裡面，我也常在你們裡面。枝子若不常在葡萄樹上，自己就不能結果子；你們若不常在我裡面，也是這樣。</a:t>
            </a:r>
          </a:p>
          <a:p>
            <a:pPr algn="l"/>
            <a:r>
              <a:rPr lang="en-US" altLang="zh-CN" sz="3600" dirty="0" smtClean="0">
                <a:ea typeface="微软雅黑" panose="020B0503020204020204" pitchFamily="34" charset="-122"/>
              </a:rPr>
              <a:t>Abide </a:t>
            </a:r>
            <a:r>
              <a:rPr lang="en-US" altLang="zh-CN" sz="3600" dirty="0">
                <a:ea typeface="微软雅黑" panose="020B0503020204020204" pitchFamily="34" charset="-122"/>
              </a:rPr>
              <a:t>in Me, and I in you. As the branch cannot bear fruit of itself, unless it abides in the vine, neither can you, unless you abide in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15811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15:4-5】</a:t>
            </a:r>
          </a:p>
          <a:p>
            <a:pPr algn="l"/>
            <a:r>
              <a:rPr lang="en-US" altLang="zh-CN" sz="3600" dirty="0" smtClean="0">
                <a:ea typeface="微软雅黑" panose="020B0503020204020204" pitchFamily="34" charset="-122"/>
              </a:rPr>
              <a:t>5 </a:t>
            </a:r>
            <a:r>
              <a:rPr lang="zh-CN" altLang="en-US" sz="3600" dirty="0" smtClean="0">
                <a:ea typeface="微软雅黑" panose="020B0503020204020204" pitchFamily="34" charset="-122"/>
              </a:rPr>
              <a:t>我是葡萄樹，你們是枝子；常在我裡面的，我也常在他裡面，這人就多結果子；因為離了我，你們就不能作什麼。</a:t>
            </a:r>
          </a:p>
          <a:p>
            <a:pPr algn="l"/>
            <a:r>
              <a:rPr lang="en-US" altLang="zh-CN" sz="3600" dirty="0" smtClean="0">
                <a:ea typeface="微软雅黑" panose="020B0503020204020204" pitchFamily="34" charset="-122"/>
              </a:rPr>
              <a:t>"</a:t>
            </a:r>
            <a:r>
              <a:rPr lang="en-US" altLang="zh-CN" sz="3600" dirty="0">
                <a:ea typeface="微软雅黑" panose="020B0503020204020204" pitchFamily="34" charset="-122"/>
              </a:rPr>
              <a:t>I am the vine, you are the branches. He who abides in Me, and I in him, bears much fruit; for without Me you can do nothing.</a:t>
            </a:r>
          </a:p>
        </p:txBody>
      </p:sp>
    </p:spTree>
    <p:extLst>
      <p:ext uri="{BB962C8B-B14F-4D97-AF65-F5344CB8AC3E}">
        <p14:creationId xmlns:p14="http://schemas.microsoft.com/office/powerpoint/2010/main" val="1618746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1:1-3】</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不從惡人的計謀，不站罪人的道路，不坐褻慢人的座位，</a:t>
            </a:r>
          </a:p>
          <a:p>
            <a:pPr algn="l"/>
            <a:r>
              <a:rPr lang="en-US" altLang="zh-CN" sz="3600" dirty="0" smtClean="0">
                <a:ea typeface="微软雅黑" panose="020B0503020204020204" pitchFamily="34" charset="-122"/>
              </a:rPr>
              <a:t>Blessed </a:t>
            </a:r>
            <a:r>
              <a:rPr lang="en-US" altLang="zh-CN" sz="3600" dirty="0">
                <a:ea typeface="微软雅黑" panose="020B0503020204020204" pitchFamily="34" charset="-122"/>
              </a:rPr>
              <a:t>is the man Who walks not in the counsel of the ungodly, Nor stands in the path of sinners, Nor sits in the seat of the scornful;</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惟喜愛耶和華的律法，晝夜思想，這人便為有福。</a:t>
            </a:r>
            <a:r>
              <a:rPr lang="en-US" altLang="zh-CN" sz="3600" dirty="0" smtClean="0">
                <a:ea typeface="微软雅黑" panose="020B0503020204020204" pitchFamily="34" charset="-122"/>
              </a:rPr>
              <a:t>But </a:t>
            </a:r>
            <a:r>
              <a:rPr lang="en-US" altLang="zh-CN" sz="3600" dirty="0">
                <a:ea typeface="微软雅黑" panose="020B0503020204020204" pitchFamily="34" charset="-122"/>
              </a:rPr>
              <a:t>his delight is in the law of the LORD, And in His law he meditates day and night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048163502"/>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175</TotalTime>
  <Words>1509</Words>
  <Application>Microsoft Office PowerPoint</Application>
  <PresentationFormat>全屏显示(4:3)</PresentationFormat>
  <Paragraphs>103</Paragraphs>
  <Slides>27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27</vt:i4>
      </vt:variant>
    </vt:vector>
  </HeadingPairs>
  <TitlesOfParts>
    <vt:vector size="33"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43</cp:revision>
  <dcterms:created xsi:type="dcterms:W3CDTF">2018-02-16T18:09:56Z</dcterms:created>
  <dcterms:modified xsi:type="dcterms:W3CDTF">2018-04-08T00:36:38Z</dcterms:modified>
</cp:coreProperties>
</file>