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733" r:id="rId3"/>
    <p:sldId id="1734" r:id="rId4"/>
    <p:sldId id="1698" r:id="rId5"/>
    <p:sldId id="1735" r:id="rId6"/>
    <p:sldId id="1699" r:id="rId7"/>
    <p:sldId id="1700" r:id="rId8"/>
    <p:sldId id="1710" r:id="rId9"/>
    <p:sldId id="1708" r:id="rId10"/>
    <p:sldId id="1736" r:id="rId1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2019/10/27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2019/10/27</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耶稣进前来，对他们说：“天上地下所有的权柄都赐给我了。</a:t>
            </a:r>
          </a:p>
          <a:p>
            <a:pPr algn="l">
              <a:lnSpc>
                <a:spcPct val="114000"/>
              </a:lnSpc>
            </a:pPr>
            <a:r>
              <a:rPr lang="en-US" altLang="zh-CN" sz="3600" b="1" dirty="0">
                <a:solidFill>
                  <a:schemeClr val="bg1"/>
                </a:solidFill>
                <a:ea typeface="微软雅黑" panose="020B0503020204020204" pitchFamily="34" charset="-122"/>
              </a:rPr>
              <a:t>Then Jesus came to them and said, "All authority in heaven and on earth has been given to me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4:7-8】</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从此以后，有公义的冠冕为我存留，就是按着公义审判的主到了那日要赐给我的，不但赐给我，也赐给凡爱慕祂显现的人。</a:t>
            </a:r>
          </a:p>
          <a:p>
            <a:pPr algn="l">
              <a:lnSpc>
                <a:spcPct val="114000"/>
              </a:lnSpc>
            </a:pPr>
            <a:r>
              <a:rPr lang="en-US" altLang="zh-CN" sz="36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t>
            </a:r>
            <a:r>
              <a:rPr lang="en-US" altLang="zh-CN" sz="3600" b="1" dirty="0" err="1">
                <a:solidFill>
                  <a:schemeClr val="bg1"/>
                </a:solidFill>
                <a:ea typeface="微软雅黑" panose="020B0503020204020204" pitchFamily="34" charset="-122"/>
              </a:rPr>
              <a:t>appearing.The</a:t>
            </a:r>
            <a:r>
              <a:rPr lang="en-US" altLang="zh-CN" sz="3600" b="1" dirty="0">
                <a:solidFill>
                  <a:schemeClr val="bg1"/>
                </a:solidFill>
                <a:ea typeface="微软雅黑" panose="020B0503020204020204" pitchFamily="34" charset="-122"/>
              </a:rPr>
              <a:t> Abandoned Apostle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25419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smtClean="0">
                <a:solidFill>
                  <a:schemeClr val="bg1"/>
                </a:solidFill>
                <a:ea typeface="微软雅黑" panose="020B0503020204020204" pitchFamily="34" charset="-122"/>
              </a:rPr>
              <a:t>19 </a:t>
            </a:r>
            <a:r>
              <a:rPr lang="zh-CN" altLang="en-US" sz="3600" b="1" dirty="0" smtClean="0">
                <a:solidFill>
                  <a:schemeClr val="bg1"/>
                </a:solidFill>
                <a:ea typeface="微软雅黑" panose="020B0503020204020204" pitchFamily="34" charset="-122"/>
              </a:rPr>
              <a:t>所以，你们要去，使万民作我的门徒，奉父、子、圣灵的名给他们施洗（或作“给他们施洗，归于父、子、圣灵的名”）。</a:t>
            </a:r>
          </a:p>
          <a:p>
            <a:pPr algn="l">
              <a:lnSpc>
                <a:spcPct val="114000"/>
              </a:lnSpc>
            </a:pPr>
            <a:r>
              <a:rPr lang="en-US" altLang="zh-CN" sz="3600" b="1" dirty="0" smtClean="0">
                <a:solidFill>
                  <a:schemeClr val="bg1"/>
                </a:solidFill>
                <a:ea typeface="微软雅黑" panose="020B0503020204020204" pitchFamily="34" charset="-122"/>
              </a:rPr>
              <a:t>Therefore go and make disciples of all nations, baptizing them in the name of the Father and of the Son and of the Holy Spirit,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98290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28:18-20】</a:t>
            </a:r>
          </a:p>
          <a:p>
            <a:pPr algn="l">
              <a:lnSpc>
                <a:spcPct val="114000"/>
              </a:lnSpc>
            </a:pPr>
            <a:r>
              <a:rPr lang="en-US" altLang="zh-CN" sz="3600" b="1" dirty="0" smtClean="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凡我所吩咐你们的，都教训他们遵守，我就常与你们同在，直到世界的末了。”</a:t>
            </a:r>
          </a:p>
          <a:p>
            <a:pPr algn="l">
              <a:lnSpc>
                <a:spcPct val="114000"/>
              </a:lnSpc>
            </a:pPr>
            <a:r>
              <a:rPr lang="en-US" altLang="zh-CN" sz="3600" b="1" dirty="0">
                <a:solidFill>
                  <a:schemeClr val="bg1"/>
                </a:solidFill>
                <a:ea typeface="微软雅黑" panose="020B0503020204020204" pitchFamily="34" charset="-122"/>
              </a:rPr>
              <a:t>and teaching them to obey everything I have commanded you. And surely I am with you always, to the very end of the age."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00260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20:21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又对他们说：“愿你们平安！父怎样差遣了我，我也照样差遣你们。”</a:t>
            </a:r>
          </a:p>
          <a:p>
            <a:pPr algn="l">
              <a:lnSpc>
                <a:spcPct val="114000"/>
              </a:lnSpc>
            </a:pPr>
            <a:r>
              <a:rPr lang="en-US" altLang="zh-CN" sz="3600" b="1" dirty="0">
                <a:solidFill>
                  <a:schemeClr val="bg1"/>
                </a:solidFill>
                <a:ea typeface="微软雅黑" panose="020B0503020204020204" pitchFamily="34" charset="-122"/>
              </a:rPr>
              <a:t>So Jesus said to them again, "Peace to you! As the Father has sent Me, I also send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39948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马可福音</a:t>
            </a:r>
            <a:r>
              <a:rPr lang="en-US" altLang="zh-CN" sz="3600" b="1" u="sng" dirty="0">
                <a:solidFill>
                  <a:schemeClr val="bg1"/>
                </a:solidFill>
                <a:ea typeface="微软雅黑" panose="020B0503020204020204" pitchFamily="34" charset="-122"/>
              </a:rPr>
              <a:t>Mark 10: 39b】</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耶稣说：“我所喝的杯，你们也要喝；我所受的洗，你们也要受。</a:t>
            </a:r>
          </a:p>
          <a:p>
            <a:pPr algn="l">
              <a:lnSpc>
                <a:spcPct val="114000"/>
              </a:lnSpc>
            </a:pPr>
            <a:r>
              <a:rPr lang="en-US" altLang="zh-CN" sz="3600" b="1" dirty="0">
                <a:solidFill>
                  <a:schemeClr val="bg1"/>
                </a:solidFill>
                <a:ea typeface="微软雅黑" panose="020B0503020204020204" pitchFamily="34" charset="-122"/>
              </a:rPr>
              <a:t>…. So Jesus said to them, "You will indeed drink the cup that I drink, and with the baptism I am baptized with you will be baptized;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5864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10:16a</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22】</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我差你们去，如同羊进入狼群</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 "Behold, I send you out as sheep in the midst of wolves….</a:t>
            </a:r>
          </a:p>
          <a:p>
            <a:pPr algn="l">
              <a:lnSpc>
                <a:spcPct val="114000"/>
              </a:lnSpc>
            </a:pPr>
            <a:r>
              <a:rPr lang="en-US" altLang="zh-CN" sz="3600" b="1" dirty="0">
                <a:solidFill>
                  <a:schemeClr val="bg1"/>
                </a:solidFill>
                <a:ea typeface="微软雅黑" panose="020B0503020204020204" pitchFamily="34" charset="-122"/>
              </a:rPr>
              <a:t>22</a:t>
            </a:r>
            <a:r>
              <a:rPr lang="zh-CN" altLang="en-US" sz="3600" b="1" dirty="0">
                <a:solidFill>
                  <a:schemeClr val="bg1"/>
                </a:solidFill>
                <a:ea typeface="微软雅黑" panose="020B0503020204020204" pitchFamily="34" charset="-122"/>
              </a:rPr>
              <a:t>并且你们要为我的名被众人恨恶，惟有忍耐到底的必然得救。</a:t>
            </a:r>
          </a:p>
          <a:p>
            <a:pPr algn="l">
              <a:lnSpc>
                <a:spcPct val="114000"/>
              </a:lnSpc>
            </a:pPr>
            <a:r>
              <a:rPr lang="en-US" altLang="zh-CN" sz="3600" b="1" dirty="0">
                <a:solidFill>
                  <a:schemeClr val="bg1"/>
                </a:solidFill>
                <a:ea typeface="微软雅黑" panose="020B0503020204020204" pitchFamily="34" charset="-122"/>
              </a:rPr>
              <a:t>And you will be hated by all for My name's sake. But he who endures to the end will be saved.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0657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耶稣</a:t>
            </a:r>
            <a:r>
              <a:rPr lang="zh-CN" altLang="en-US" sz="3600" b="1" dirty="0">
                <a:solidFill>
                  <a:schemeClr val="bg1"/>
                </a:solidFill>
                <a:ea typeface="微软雅黑" panose="020B0503020204020204" pitchFamily="34" charset="-122"/>
              </a:rPr>
              <a:t>进前来，对他们说：“天上地下所有的权柄都赐给我了。</a:t>
            </a:r>
          </a:p>
          <a:p>
            <a:pPr algn="l">
              <a:lnSpc>
                <a:spcPct val="114000"/>
              </a:lnSpc>
            </a:pPr>
            <a:r>
              <a:rPr lang="en-US" altLang="zh-CN" sz="3600" b="1" dirty="0">
                <a:solidFill>
                  <a:schemeClr val="bg1"/>
                </a:solidFill>
                <a:ea typeface="微软雅黑" panose="020B0503020204020204" pitchFamily="34" charset="-122"/>
              </a:rPr>
              <a:t>Then Jesus came to them and said, "All authority in heaven and on earth has been given to 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83419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28: 20】</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凡我所吩咐你们的，都教训他们遵守，我就常与你们同在，直到世界的末了。”</a:t>
            </a:r>
          </a:p>
          <a:p>
            <a:pPr algn="l">
              <a:lnSpc>
                <a:spcPct val="114000"/>
              </a:lnSpc>
            </a:pPr>
            <a:r>
              <a:rPr lang="en-US" altLang="zh-CN" sz="3600" b="1" dirty="0">
                <a:solidFill>
                  <a:schemeClr val="bg1"/>
                </a:solidFill>
                <a:ea typeface="微软雅黑" panose="020B0503020204020204" pitchFamily="34" charset="-122"/>
              </a:rPr>
              <a:t>and teaching them to obey everything I have commanded you. And surely I am with you always, to the very end of the age."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219351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提摩太后书 </a:t>
            </a:r>
            <a:r>
              <a:rPr lang="en-US" altLang="zh-CN" sz="3600" b="1" u="sng" dirty="0">
                <a:solidFill>
                  <a:schemeClr val="bg1"/>
                </a:solidFill>
                <a:ea typeface="微软雅黑" panose="020B0503020204020204" pitchFamily="34" charset="-122"/>
              </a:rPr>
              <a:t>2 Timothy 4:7-8】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那美好的仗我已经打过了，当跑的路我已经跑尽了，所信的道我已经守住了。</a:t>
            </a:r>
          </a:p>
          <a:p>
            <a:pPr algn="l">
              <a:lnSpc>
                <a:spcPct val="114000"/>
              </a:lnSpc>
            </a:pPr>
            <a:r>
              <a:rPr lang="en-US" altLang="zh-CN" sz="3600" b="1" dirty="0">
                <a:solidFill>
                  <a:schemeClr val="bg1"/>
                </a:solidFill>
                <a:ea typeface="微软雅黑" panose="020B0503020204020204" pitchFamily="34" charset="-122"/>
              </a:rPr>
              <a:t>I have fought the good fight, I have finished the race, I have kept the faith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22722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3700</TotalTime>
  <Words>607</Words>
  <Application>Microsoft Office PowerPoint</Application>
  <PresentationFormat>全屏显示(4:3)</PresentationFormat>
  <Paragraphs>32</Paragraphs>
  <Slides>10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10</vt:i4>
      </vt:variant>
    </vt:vector>
  </HeadingPairs>
  <TitlesOfParts>
    <vt:vector size="1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402</cp:revision>
  <dcterms:created xsi:type="dcterms:W3CDTF">2018-02-16T18:09:56Z</dcterms:created>
  <dcterms:modified xsi:type="dcterms:W3CDTF">2019-10-27T10:51:16Z</dcterms:modified>
</cp:coreProperties>
</file>