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1077" r:id="rId3"/>
    <p:sldId id="2692" r:id="rId4"/>
    <p:sldId id="2693" r:id="rId5"/>
    <p:sldId id="2696" r:id="rId6"/>
    <p:sldId id="2694" r:id="rId7"/>
    <p:sldId id="2695" r:id="rId8"/>
    <p:sldId id="2675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爲誰的名聲？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Whose Glory Are You Seeking?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12/27/2020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7:1-7】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這事以後，耶穌在加利利游行，不願在猶太游行，因爲猶太人想要殺祂。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After these things Jesus walked in Galilee; for He did not want to walk in Judea, because the Jews sought to kill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當時猶太人的住棚節近了。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Jews’ Feast of Tabernacles was at hand.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7:1-7】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耶穌的弟兄就對祂說：“你離開這裏上猶太去吧！叫你的門徒也看見你所行的事。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His brothers therefore said to Him, “Depart from here and go into Judea, that Your disciples also may see the works that You are doing.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人要顯揚名聲，沒有在暗處行事的，你如果行這些事，就當將自己顯明給世人看。”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no one does anything in secret while he himself seeks to be known openly. If You do these things, show Yourself to the world.”</a:t>
            </a:r>
          </a:p>
        </p:txBody>
      </p:sp>
    </p:spTree>
    <p:extLst>
      <p:ext uri="{BB962C8B-B14F-4D97-AF65-F5344CB8AC3E}">
        <p14:creationId xmlns:p14="http://schemas.microsoft.com/office/powerpoint/2010/main" val="409313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7:1-7】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因爲連祂的弟兄說這話，是因爲不信祂。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even His brothers did not believe in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耶穌就對他們說：“我的時候還沒有到，你們的時候常是方便的。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“My time has not yet come, but your time is always ready.</a:t>
            </a:r>
          </a:p>
        </p:txBody>
      </p:sp>
    </p:spTree>
    <p:extLst>
      <p:ext uri="{BB962C8B-B14F-4D97-AF65-F5344CB8AC3E}">
        <p14:creationId xmlns:p14="http://schemas.microsoft.com/office/powerpoint/2010/main" val="66780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7:1-7】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世人不能恨你們，却是恨我，因爲我指證他們所作的事是惡的。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world cannot hate you, but it hates Me because I testify of it that its works are evil.</a:t>
            </a:r>
          </a:p>
        </p:txBody>
      </p:sp>
    </p:spTree>
    <p:extLst>
      <p:ext uri="{BB962C8B-B14F-4D97-AF65-F5344CB8AC3E}">
        <p14:creationId xmlns:p14="http://schemas.microsoft.com/office/powerpoint/2010/main" val="50385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7:3-5】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耶穌的弟兄就對祂說：“你離開這裏上猶太去吧！叫你的門徒也看見你所行的事。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His brothers therefore said to Him, “Depart from here and go into Judea, that Your disciples also may see the works that You are doing.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人要顯揚名聲，沒有在暗處行事的，你如果行這些事，就當將自己顯明給世人看。”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no one does anything in secret while he himself seeks to be known openly. If You do these things, show Yourself to the world.”</a:t>
            </a:r>
          </a:p>
        </p:txBody>
      </p:sp>
    </p:spTree>
    <p:extLst>
      <p:ext uri="{BB962C8B-B14F-4D97-AF65-F5344CB8AC3E}">
        <p14:creationId xmlns:p14="http://schemas.microsoft.com/office/powerpoint/2010/main" val="338006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7:3-5】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因爲連祂的弟兄說這話，是因爲不信祂。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even His brothers did not believe in Him.</a:t>
            </a:r>
          </a:p>
        </p:txBody>
      </p:sp>
    </p:spTree>
    <p:extLst>
      <p:ext uri="{BB962C8B-B14F-4D97-AF65-F5344CB8AC3E}">
        <p14:creationId xmlns:p14="http://schemas.microsoft.com/office/powerpoint/2010/main" val="148425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世人不能恨你們，却是恨我，因爲我指證他們所作的事是惡的。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world cannot hate you, but it hates Me because I testify of it that its works are evil.</a:t>
            </a:r>
          </a:p>
        </p:txBody>
      </p:sp>
    </p:spTree>
    <p:extLst>
      <p:ext uri="{BB962C8B-B14F-4D97-AF65-F5344CB8AC3E}">
        <p14:creationId xmlns:p14="http://schemas.microsoft.com/office/powerpoint/2010/main" val="2854007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7357</TotalTime>
  <Words>568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微软雅黑</vt:lpstr>
      <vt:lpstr>Arial</vt:lpstr>
      <vt:lpstr>Calibri</vt:lpstr>
      <vt:lpstr>Calibri Light</vt:lpstr>
      <vt:lpstr>Office 主题</vt:lpstr>
      <vt:lpstr>爲誰的名聲？ Whose Glory Are You Seeking?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605</cp:revision>
  <dcterms:created xsi:type="dcterms:W3CDTF">2018-02-16T18:09:56Z</dcterms:created>
  <dcterms:modified xsi:type="dcterms:W3CDTF">2020-12-28T02:46:07Z</dcterms:modified>
</cp:coreProperties>
</file>