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3" roundtripDataSignature="AMtx7mj0I57IG4pis/TYBRjDrElFn8VK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customschemas.google.com/relationships/presentationmetadata" Target="meta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34"/>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34"/>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4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43"/>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4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4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4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44"/>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44"/>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4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4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4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3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5"/>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36"/>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6"/>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3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3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37"/>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7"/>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3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3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3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38"/>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38"/>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38"/>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38"/>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38"/>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3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4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4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1"/>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1"/>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4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2"/>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42"/>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33"/>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33"/>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0"/>
          <p:cNvSpPr txBox="1"/>
          <p:nvPr>
            <p:ph type="ctrTitle"/>
          </p:nvPr>
        </p:nvSpPr>
        <p:spPr>
          <a:xfrm>
            <a:off x="133004" y="681644"/>
            <a:ext cx="8894617" cy="357447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蒙神保守的羊</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Preservation of God’s Sheep</a:t>
            </a:r>
            <a:endParaRPr b="1">
              <a:solidFill>
                <a:schemeClr val="lt1"/>
              </a:solidFill>
            </a:endParaRPr>
          </a:p>
        </p:txBody>
      </p:sp>
      <p:sp>
        <p:nvSpPr>
          <p:cNvPr id="85" name="Google Shape;85;p10"/>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06/06/2021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6:39】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差我來者的意思就是：祂所賜給我的，叫我一個也不失落，在末日却叫他復活。</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This is the will of the Father who sent Me, that of all He has given Me I should lose nothing, but should raise it up at the last day.</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帖撒羅列迦後書 2 Thessalonians3:3】</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但主是信實的，要堅固你們，保護你們脫離那惡者（或作“脫離凶惡”）。</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the Lord is faithful, who will establish you and guard you from the evil one.</a:t>
            </a:r>
            <a:endParaRPr b="1" sz="36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7:25】</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凡靠著祂進到　神面前的人，祂都能拯救到底，因爲祂是長遠活著，替他們祈求。</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Therefore He is also able to save to the uttermost those who come to God through Him, since He always lives to make intercession for them.</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rgbClr val="FFFF00"/>
                </a:solidFill>
              </a:rPr>
              <a:t>威斯敏斯德信條 </a:t>
            </a:r>
            <a:r>
              <a:rPr b="1" lang="en-US" sz="3600" u="sng">
                <a:solidFill>
                  <a:schemeClr val="lt1"/>
                </a:solidFill>
              </a:rPr>
              <a:t>The Westminster Confession of Faith Chapter XVII</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凡蒙上帝在祂愛子裏所接納幷由祂的靈有效地選召成聖的人，既不能完全也不能最終從恩典的地位墮落；反而堅守到底，永遠得救。</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whom God hath accepted in His Beloved, effectually called, and sanctified by His Spirit, can neither totally, nor finally, fall away from the state of grace: but shall certainly persevere therein to the end, and be eternally saved.</a:t>
            </a:r>
            <a:endParaRPr b="1" sz="36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rgbClr val="FFFF00"/>
                </a:solidFill>
              </a:rPr>
              <a:t>威斯敏斯德信條 </a:t>
            </a:r>
            <a:r>
              <a:rPr b="1" lang="en-US" sz="3600" u="sng">
                <a:solidFill>
                  <a:schemeClr val="lt1"/>
                </a:solidFill>
              </a:rPr>
              <a:t>The Westminster Confession of Faith Chapter XVII</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聖徒的這種堅守，幷非依賴他們自己的自由意志，乃是依賴那從父上帝白白和不變的愛所發出的揀選之命的不變性，耶穌基督的功德和代求約，聖靈的同在</a:t>
            </a:r>
            <a:endParaRPr b="1" sz="3400">
              <a:solidFill>
                <a:srgbClr val="FFFF00"/>
              </a:solidFill>
            </a:endParaRPr>
          </a:p>
          <a:p>
            <a:pPr indent="0" lvl="0" marL="0" rtl="0" algn="l">
              <a:lnSpc>
                <a:spcPct val="100000"/>
              </a:lnSpc>
              <a:spcBef>
                <a:spcPts val="1000"/>
              </a:spcBef>
              <a:spcAft>
                <a:spcPts val="0"/>
              </a:spcAft>
              <a:buClr>
                <a:schemeClr val="lt1"/>
              </a:buClr>
              <a:buSzPts val="3300"/>
              <a:buNone/>
            </a:pPr>
            <a:r>
              <a:rPr b="1" lang="en-US" sz="3300">
                <a:solidFill>
                  <a:schemeClr val="lt1"/>
                </a:solidFill>
              </a:rPr>
              <a:t>This perseverance of the saints depends not upon their own free will, but upon the immutability of the decree of election, flowing from the free and unchangeable love of God the Father; upon the efficacy of the merit and intercession of Jesus Christ; the abiding of the Spirit,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rgbClr val="FFFF00"/>
                </a:solidFill>
              </a:rPr>
              <a:t>威斯敏斯德信條 </a:t>
            </a:r>
            <a:r>
              <a:rPr b="1" lang="en-US" sz="3600" u="sng">
                <a:solidFill>
                  <a:schemeClr val="lt1"/>
                </a:solidFill>
              </a:rPr>
              <a:t>The Westminster Confession of Faith Chapter XVII</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和上帝的種子在他們裏面，以及恩典之約的性質。堅守的確定性和無謬性就是由此而生。</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of the seed of God within them; and the nature of the covenant of grace: from all which ariseth also the certainty and infallibility thereof.</a:t>
            </a:r>
            <a:endParaRPr b="1" sz="3600">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15:10】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然而我今日成了何等人，是蒙　神的恩才成的；幷且祂所賜我的恩不是徒然的。我比衆使徒格外勞苦，這原不是我，乃是　神的恩與我同在。</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by the grace of God I am what I am, and His grace toward me was not in vain; but I labored more abundantly than they all, yet not I, but the grace of God which was with me.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7:22-23】</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22 當那日，必有許多人對我說：‘主啊，主啊，我們不是奉你的名傳道，奉你的名趕鬼，奉你的名行許多异能嗎？’</a:t>
            </a:r>
            <a:r>
              <a:rPr b="1" lang="en-US" sz="3200">
                <a:solidFill>
                  <a:schemeClr val="lt1"/>
                </a:solidFill>
              </a:rPr>
              <a:t>Many will say to Me in that day, ‘Lord, Lord, have we not prophesied in Your name, cast out demons in Your name, and done many wonders in Your name?’</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23 我就明明地告訴他們說：‘我從來不認識你們，你們這些作惡的人，離開我去吧！’”</a:t>
            </a:r>
            <a:endParaRPr/>
          </a:p>
          <a:p>
            <a:pPr indent="0" lvl="0" marL="0" rtl="0" algn="l">
              <a:lnSpc>
                <a:spcPct val="114000"/>
              </a:lnSpc>
              <a:spcBef>
                <a:spcPts val="1000"/>
              </a:spcBef>
              <a:spcAft>
                <a:spcPts val="0"/>
              </a:spcAft>
              <a:buClr>
                <a:schemeClr val="lt1"/>
              </a:buClr>
              <a:buSzPts val="3200"/>
              <a:buNone/>
            </a:pPr>
            <a:r>
              <a:rPr b="1" lang="en-US" sz="3200">
                <a:solidFill>
                  <a:schemeClr val="lt1"/>
                </a:solidFill>
              </a:rPr>
              <a:t>And then I will declare to them, ‘I never knew you; depart from Me, you who practice lawlessness!’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約翰一書 1 John 2:19】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他們從我們中間出去，却不是屬我們的；若是屬我們的，就必仍舊與我們同在；他們出去，顯明都不是屬我們的。</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They went out from us, but they were not of us; for if they had been of us, they would have continued with us; but they went out that they might be made manifest, that none of them were of us.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10:27-30】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我的羊聽我的聲音，我也認識他們，他們也跟著我。</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My sheep hear My voice, and I know them, and they follow Me.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我又賜給他們永生，他們永不滅亡，誰也不能從我手裏把他們奪去。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I give them eternal life, and they shall never perish; neither shall anyone snatch them out of My hand.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10:27-30】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29 </a:t>
            </a:r>
            <a:r>
              <a:rPr b="1" lang="en-US" sz="3600">
                <a:solidFill>
                  <a:srgbClr val="FFFF00"/>
                </a:solidFill>
                <a:latin typeface="Microsoft Yahei"/>
                <a:ea typeface="Microsoft Yahei"/>
                <a:cs typeface="Microsoft Yahei"/>
                <a:sym typeface="Microsoft Yahei"/>
              </a:rPr>
              <a:t>我父把羊賜給我，祂比萬有都大，誰也不能從我父手裏把他們奪去。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My Father, who has given them to Me, is greater than all; and no one is able to snatch them out of My Father’s hand.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30 我與父原爲一。”</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and My Father are one.”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16:32】</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看哪，時候將到，且是已經到了，你們要分散，各歸自己的地方去，留下我獨自一人；其實我不是獨自一人，因爲有父與我同在。</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Indeed the hour is coming, yes, has now come, that you will be scattered, each to his own, and will leave Me alone. And yet I am not alone, because the Father is with Me.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10:27-28】</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我的羊聽我的聲音，我也認識他們，他們也跟著我。</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My sheep hear My voice, and I know them, and they follow Me.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我又賜給他們永生，他們永不滅亡，誰也不能從我手裏把他們奪去。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I give them eternal life, and they shall never perish; neither shall anyone snatch them out of My hand.</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3:16</a:t>
            </a:r>
            <a:r>
              <a:rPr b="1" lang="en-US" sz="3600" u="sng">
                <a:solidFill>
                  <a:schemeClr val="lt1"/>
                </a:solidFill>
                <a:latin typeface="Microsoft Yahei"/>
                <a:ea typeface="Microsoft Yahei"/>
                <a:cs typeface="Microsoft Yahei"/>
                <a:sym typeface="Microsoft Yahei"/>
              </a:rPr>
              <a:t>】</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神愛世人，甚至將祂的獨生子賜給他們，叫一切信祂的，不至滅亡，反得永生。</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For God so loved the world, that He gave His only begotten Son, that whoever believes in Him shall not perish, but have eternal life.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但以理書 Daniel 6:20】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臨近坑邊，哀聲呼叫但以理，對但以理說：“永生神的僕人但以理啊，你所常侍奉的神能救你脫離獅子嗎？”</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when he came to the den, he cried out with a lamenting voice to Daniel. The king spoke, saying to Daniel, “Daniel, servant of the living God, has your God, whom you serve continually, been able to deliver you from the lions?”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10:27-30】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我的羊聽我的聲音，我也認識他們，他們也跟著我。</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My sheep hear My voice, and I know them, and they follow Me.</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我又賜給他們永生，他們永不滅亡，誰也不能從我手裏把他們奪去。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I give them eternal life, and they shall never perish; neither shall anyone snatch them out of My hand.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10:27-30】</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29 </a:t>
            </a:r>
            <a:r>
              <a:rPr b="1" lang="en-US" sz="3600">
                <a:solidFill>
                  <a:srgbClr val="FFFF00"/>
                </a:solidFill>
                <a:latin typeface="Microsoft Yahei"/>
                <a:ea typeface="Microsoft Yahei"/>
                <a:cs typeface="Microsoft Yahei"/>
                <a:sym typeface="Microsoft Yahei"/>
              </a:rPr>
              <a:t>我父把羊賜給我，祂比萬有都大，誰也不能從我父手裏把他們奪去。</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My Father, who has given them to Me, is greater than all; and no one is able to snatch them out of My Father’s hand.</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30 我與父原爲一。”</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I and My Father are one.”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