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16" r:id="rId1"/>
    <p:sldMasterId id="2147484176" r:id="rId2"/>
  </p:sldMasterIdLst>
  <p:notesMasterIdLst>
    <p:notesMasterId r:id="rId17"/>
  </p:notesMasterIdLst>
  <p:sldIdLst>
    <p:sldId id="2455" r:id="rId3"/>
    <p:sldId id="263" r:id="rId4"/>
    <p:sldId id="265" r:id="rId5"/>
    <p:sldId id="278" r:id="rId6"/>
    <p:sldId id="266" r:id="rId7"/>
    <p:sldId id="279" r:id="rId8"/>
    <p:sldId id="280" r:id="rId9"/>
    <p:sldId id="281" r:id="rId10"/>
    <p:sldId id="282" r:id="rId11"/>
    <p:sldId id="283" r:id="rId12"/>
    <p:sldId id="284" r:id="rId13"/>
    <p:sldId id="3158" r:id="rId14"/>
    <p:sldId id="286" r:id="rId15"/>
    <p:sldId id="267" r:id="rId16"/>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D3ED"/>
    <a:srgbClr val="E6F159"/>
    <a:srgbClr val="D5D4F0"/>
    <a:srgbClr val="C6C4EA"/>
    <a:srgbClr val="B3F7CF"/>
    <a:srgbClr val="F2E6DE"/>
    <a:srgbClr val="F4F9B5"/>
    <a:srgbClr val="E6E6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0" autoAdjust="0"/>
    <p:restoredTop sz="94679" autoAdjust="0"/>
  </p:normalViewPr>
  <p:slideViewPr>
    <p:cSldViewPr>
      <p:cViewPr varScale="1">
        <p:scale>
          <a:sx n="81" d="100"/>
          <a:sy n="81" d="100"/>
        </p:scale>
        <p:origin x="216"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8BEA26D-6F00-4234-9B03-CBED5E333627}"/>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a:extLst>
              <a:ext uri="{FF2B5EF4-FFF2-40B4-BE49-F238E27FC236}">
                <a16:creationId xmlns:a16="http://schemas.microsoft.com/office/drawing/2014/main" xmlns="" id="{01AA77C9-5593-455A-BF2E-1FC5BAF3B9A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A331EFF9-97BF-4A0F-8A8C-7EB0CFA0C3E6}" type="datetimeFigureOut">
              <a:rPr lang="en-US"/>
              <a:pPr>
                <a:defRPr/>
              </a:pPr>
              <a:t>12/5/2021</a:t>
            </a:fld>
            <a:endParaRPr lang="en-US"/>
          </a:p>
        </p:txBody>
      </p:sp>
      <p:sp>
        <p:nvSpPr>
          <p:cNvPr id="4" name="Slide Image Placeholder 3">
            <a:extLst>
              <a:ext uri="{FF2B5EF4-FFF2-40B4-BE49-F238E27FC236}">
                <a16:creationId xmlns:a16="http://schemas.microsoft.com/office/drawing/2014/main" xmlns="" id="{99318C87-0AE5-415F-BEF2-D6DF919C6AA1}"/>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xmlns="" id="{F57722D9-DDBF-4A0B-AB75-27840719F012}"/>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xmlns="" id="{43958BD2-95CE-4337-BBE3-B3886957F930}"/>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a:extLst>
              <a:ext uri="{FF2B5EF4-FFF2-40B4-BE49-F238E27FC236}">
                <a16:creationId xmlns:a16="http://schemas.microsoft.com/office/drawing/2014/main" xmlns="" id="{B187F42D-7F41-4093-B160-5138ACE2331A}"/>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EDF06B2B-CAC1-43A8-AB6D-2FA8740C3C05}" type="slidenum">
              <a:rPr lang="en-US" altLang="en-US"/>
              <a:pPr>
                <a:defRPr/>
              </a:pPr>
              <a:t>‹#›</a:t>
            </a:fld>
            <a:endParaRPr lang="en-US" altLang="en-US"/>
          </a:p>
        </p:txBody>
      </p:sp>
    </p:spTree>
    <p:extLst>
      <p:ext uri="{BB962C8B-B14F-4D97-AF65-F5344CB8AC3E}">
        <p14:creationId xmlns:p14="http://schemas.microsoft.com/office/powerpoint/2010/main" val="17387944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9EB515CA-A5E1-435C-B01B-D54531E98EA2}"/>
              </a:ext>
            </a:extLst>
          </p:cNvPr>
          <p:cNvSpPr>
            <a:spLocks noGrp="1"/>
          </p:cNvSpPr>
          <p:nvPr>
            <p:ph type="dt" sz="half" idx="10"/>
          </p:nvPr>
        </p:nvSpPr>
        <p:spPr/>
        <p:txBody>
          <a:bodyPr/>
          <a:lstStyle>
            <a:lvl1pPr>
              <a:defRPr/>
            </a:lvl1pPr>
          </a:lstStyle>
          <a:p>
            <a:pPr>
              <a:defRPr/>
            </a:pPr>
            <a:fld id="{771876AD-7923-45E2-AF08-36BF83CD3D79}" type="datetimeFigureOut">
              <a:rPr lang="en-US"/>
              <a:pPr>
                <a:defRPr/>
              </a:pPr>
              <a:t>12/5/2021</a:t>
            </a:fld>
            <a:endParaRPr lang="en-US"/>
          </a:p>
        </p:txBody>
      </p:sp>
      <p:sp>
        <p:nvSpPr>
          <p:cNvPr id="5" name="Footer Placeholder 4">
            <a:extLst>
              <a:ext uri="{FF2B5EF4-FFF2-40B4-BE49-F238E27FC236}">
                <a16:creationId xmlns:a16="http://schemas.microsoft.com/office/drawing/2014/main" xmlns="" id="{A546D708-66DA-4DEF-87A4-A43BD5A2E4B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0C2987FF-E7A5-455C-AAC2-5083277061C7}"/>
              </a:ext>
            </a:extLst>
          </p:cNvPr>
          <p:cNvSpPr>
            <a:spLocks noGrp="1"/>
          </p:cNvSpPr>
          <p:nvPr>
            <p:ph type="sldNum" sz="quarter" idx="12"/>
          </p:nvPr>
        </p:nvSpPr>
        <p:spPr/>
        <p:txBody>
          <a:bodyPr/>
          <a:lstStyle>
            <a:lvl1pPr>
              <a:defRPr/>
            </a:lvl1pPr>
          </a:lstStyle>
          <a:p>
            <a:pPr>
              <a:defRPr/>
            </a:pPr>
            <a:fld id="{780C6C0D-17FE-4C10-996E-3F9D7CB6FC68}" type="slidenum">
              <a:rPr lang="en-US"/>
              <a:pPr>
                <a:defRPr/>
              </a:pPr>
              <a:t>‹#›</a:t>
            </a:fld>
            <a:endParaRPr lang="en-US"/>
          </a:p>
        </p:txBody>
      </p:sp>
    </p:spTree>
    <p:extLst>
      <p:ext uri="{BB962C8B-B14F-4D97-AF65-F5344CB8AC3E}">
        <p14:creationId xmlns:p14="http://schemas.microsoft.com/office/powerpoint/2010/main" val="6271900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EE4BAFF-285D-4752-8745-9913E117A1DC}"/>
              </a:ext>
            </a:extLst>
          </p:cNvPr>
          <p:cNvSpPr>
            <a:spLocks noGrp="1"/>
          </p:cNvSpPr>
          <p:nvPr>
            <p:ph type="dt" sz="half" idx="10"/>
          </p:nvPr>
        </p:nvSpPr>
        <p:spPr/>
        <p:txBody>
          <a:bodyPr/>
          <a:lstStyle>
            <a:lvl1pPr>
              <a:defRPr/>
            </a:lvl1pPr>
          </a:lstStyle>
          <a:p>
            <a:pPr>
              <a:defRPr/>
            </a:pPr>
            <a:fld id="{C5C62098-CBF2-471B-A699-ABEDA53FE9A1}" type="datetimeFigureOut">
              <a:rPr lang="en-US"/>
              <a:pPr>
                <a:defRPr/>
              </a:pPr>
              <a:t>12/5/2021</a:t>
            </a:fld>
            <a:endParaRPr lang="en-US"/>
          </a:p>
        </p:txBody>
      </p:sp>
      <p:sp>
        <p:nvSpPr>
          <p:cNvPr id="5" name="Footer Placeholder 4">
            <a:extLst>
              <a:ext uri="{FF2B5EF4-FFF2-40B4-BE49-F238E27FC236}">
                <a16:creationId xmlns:a16="http://schemas.microsoft.com/office/drawing/2014/main" xmlns="" id="{1A963CE9-1739-4832-A493-DE5C412B283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BB944A44-F33D-4DD8-AF2B-14370CFD8905}"/>
              </a:ext>
            </a:extLst>
          </p:cNvPr>
          <p:cNvSpPr>
            <a:spLocks noGrp="1"/>
          </p:cNvSpPr>
          <p:nvPr>
            <p:ph type="sldNum" sz="quarter" idx="12"/>
          </p:nvPr>
        </p:nvSpPr>
        <p:spPr/>
        <p:txBody>
          <a:bodyPr/>
          <a:lstStyle>
            <a:lvl1pPr>
              <a:defRPr/>
            </a:lvl1pPr>
          </a:lstStyle>
          <a:p>
            <a:pPr>
              <a:defRPr/>
            </a:pPr>
            <a:fld id="{8D1BBF2C-8200-4A1D-83E4-5982905CDC58}" type="slidenum">
              <a:rPr lang="en-US"/>
              <a:pPr>
                <a:defRPr/>
              </a:pPr>
              <a:t>‹#›</a:t>
            </a:fld>
            <a:endParaRPr lang="en-US"/>
          </a:p>
        </p:txBody>
      </p:sp>
    </p:spTree>
    <p:extLst>
      <p:ext uri="{BB962C8B-B14F-4D97-AF65-F5344CB8AC3E}">
        <p14:creationId xmlns:p14="http://schemas.microsoft.com/office/powerpoint/2010/main" val="100586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13EDDC8F-EB34-49D7-BE63-CE497B2AA136}"/>
              </a:ext>
            </a:extLst>
          </p:cNvPr>
          <p:cNvSpPr>
            <a:spLocks noGrp="1"/>
          </p:cNvSpPr>
          <p:nvPr>
            <p:ph type="dt" sz="half" idx="10"/>
          </p:nvPr>
        </p:nvSpPr>
        <p:spPr/>
        <p:txBody>
          <a:bodyPr/>
          <a:lstStyle>
            <a:lvl1pPr>
              <a:defRPr/>
            </a:lvl1pPr>
          </a:lstStyle>
          <a:p>
            <a:pPr>
              <a:defRPr/>
            </a:pPr>
            <a:fld id="{B11090A8-22EB-4597-9F76-0CC58A65B45C}" type="datetimeFigureOut">
              <a:rPr lang="en-US"/>
              <a:pPr>
                <a:defRPr/>
              </a:pPr>
              <a:t>12/5/2021</a:t>
            </a:fld>
            <a:endParaRPr lang="en-US"/>
          </a:p>
        </p:txBody>
      </p:sp>
      <p:sp>
        <p:nvSpPr>
          <p:cNvPr id="5" name="Footer Placeholder 4">
            <a:extLst>
              <a:ext uri="{FF2B5EF4-FFF2-40B4-BE49-F238E27FC236}">
                <a16:creationId xmlns:a16="http://schemas.microsoft.com/office/drawing/2014/main" xmlns="" id="{767A5FE3-9E6C-4E07-9FE2-9ABC3960026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6E04D8C5-B679-49C7-B141-9213845B6B60}"/>
              </a:ext>
            </a:extLst>
          </p:cNvPr>
          <p:cNvSpPr>
            <a:spLocks noGrp="1"/>
          </p:cNvSpPr>
          <p:nvPr>
            <p:ph type="sldNum" sz="quarter" idx="12"/>
          </p:nvPr>
        </p:nvSpPr>
        <p:spPr/>
        <p:txBody>
          <a:bodyPr/>
          <a:lstStyle>
            <a:lvl1pPr>
              <a:defRPr/>
            </a:lvl1pPr>
          </a:lstStyle>
          <a:p>
            <a:pPr>
              <a:defRPr/>
            </a:pPr>
            <a:fld id="{21EEEC41-FEEA-4024-964E-2BAA289A5D0B}" type="slidenum">
              <a:rPr lang="en-US"/>
              <a:pPr>
                <a:defRPr/>
              </a:pPr>
              <a:t>‹#›</a:t>
            </a:fld>
            <a:endParaRPr lang="en-US"/>
          </a:p>
        </p:txBody>
      </p:sp>
    </p:spTree>
    <p:extLst>
      <p:ext uri="{BB962C8B-B14F-4D97-AF65-F5344CB8AC3E}">
        <p14:creationId xmlns:p14="http://schemas.microsoft.com/office/powerpoint/2010/main" val="39977527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fidential Title Page">
    <p:spTree>
      <p:nvGrpSpPr>
        <p:cNvPr id="1" name=""/>
        <p:cNvGrpSpPr/>
        <p:nvPr/>
      </p:nvGrpSpPr>
      <p:grpSpPr>
        <a:xfrm>
          <a:off x="0" y="0"/>
          <a:ext cx="0" cy="0"/>
          <a:chOff x="0" y="0"/>
          <a:chExt cx="0" cy="0"/>
        </a:xfrm>
      </p:grpSpPr>
      <p:sp>
        <p:nvSpPr>
          <p:cNvPr id="5" name="Rectangle 5"/>
          <p:cNvSpPr>
            <a:spLocks noChangeArrowheads="1"/>
          </p:cNvSpPr>
          <p:nvPr/>
        </p:nvSpPr>
        <p:spPr bwMode="auto">
          <a:xfrm>
            <a:off x="2405063" y="6056313"/>
            <a:ext cx="6738937" cy="801687"/>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6" name="Rectangle 5"/>
          <p:cNvSpPr>
            <a:spLocks noChangeArrowheads="1"/>
          </p:cNvSpPr>
          <p:nvPr/>
        </p:nvSpPr>
        <p:spPr bwMode="auto">
          <a:xfrm>
            <a:off x="0" y="6056313"/>
            <a:ext cx="2405063" cy="801687"/>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7" name="Picture 5"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0375" y="6281738"/>
            <a:ext cx="1384300" cy="37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7"/>
          <p:cNvSpPr txBox="1">
            <a:spLocks noChangeArrowheads="1"/>
          </p:cNvSpPr>
          <p:nvPr/>
        </p:nvSpPr>
        <p:spPr bwMode="auto">
          <a:xfrm>
            <a:off x="2671763" y="6175375"/>
            <a:ext cx="6353175" cy="368300"/>
          </a:xfrm>
          <a:prstGeom prst="rect">
            <a:avLst/>
          </a:prstGeom>
          <a:noFill/>
          <a:ln w="9525">
            <a:noFill/>
            <a:miter lim="800000"/>
            <a:headEnd/>
            <a:tailEnd/>
          </a:ln>
          <a:effectLst/>
        </p:spPr>
        <p:txBody>
          <a:bodyPr lIns="92075" tIns="46038" rIns="92075" bIns="46038">
            <a:spAutoFit/>
          </a:bodyPr>
          <a:lstStyle/>
          <a:p>
            <a:pPr eaLnBrk="0" hangingPunct="0">
              <a:spcBef>
                <a:spcPct val="50000"/>
              </a:spcBef>
              <a:defRPr/>
            </a:pPr>
            <a:r>
              <a:rPr lang="en-US" sz="600" dirty="0">
                <a:solidFill>
                  <a:srgbClr val="002060"/>
                </a:solidFill>
                <a:ea typeface="+mn-ea"/>
                <a:cs typeface="Tahoma" pitchFamily="34" charset="0"/>
              </a:rPr>
              <a:t>©2011 Micron Technology, Inc. All rights reserved. Products are warranted only to meet Micron’s production data sheet specifications. Information, products, and/or specifications are subject to change without notice. All information is provided on an “AS IS” basis without warranties of any kind. Dates are estimates only. Drawings are not to scale. Micron and the Micron logo are trademarks of Micron Technology, Inc. All other trademarks are the property of their respective owners.</a:t>
            </a:r>
          </a:p>
        </p:txBody>
      </p:sp>
      <p:sp>
        <p:nvSpPr>
          <p:cNvPr id="9" name="Text Box 8"/>
          <p:cNvSpPr txBox="1">
            <a:spLocks noChangeArrowheads="1"/>
          </p:cNvSpPr>
          <p:nvPr/>
        </p:nvSpPr>
        <p:spPr bwMode="auto">
          <a:xfrm>
            <a:off x="5568950" y="6551613"/>
            <a:ext cx="3087688"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rPr>
              <a:t>Micron Confidential      </a:t>
            </a:r>
            <a:r>
              <a:rPr lang="en-US" sz="800" dirty="0">
                <a:solidFill>
                  <a:schemeClr val="tx1">
                    <a:lumMod val="75000"/>
                    <a:lumOff val="25000"/>
                  </a:schemeClr>
                </a:solidFill>
                <a:ea typeface="+mn-ea"/>
              </a:rPr>
              <a:t>|</a:t>
            </a:r>
            <a:r>
              <a:rPr lang="en-US" sz="800" dirty="0">
                <a:solidFill>
                  <a:srgbClr val="002060"/>
                </a:solidFill>
                <a:ea typeface="+mn-ea"/>
              </a:rPr>
              <a:t>     </a:t>
            </a: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10"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EEEE5804-02E4-4C9D-9823-E83EEF8EBB2E}" type="slidenum">
              <a:rPr lang="en-US" altLang="ja-JP" sz="800" b="1"/>
              <a:pPr algn="ctr"/>
              <a:t>‹#›</a:t>
            </a:fld>
            <a:endParaRPr lang="en-US" altLang="ja-JP" sz="800" b="1"/>
          </a:p>
        </p:txBody>
      </p:sp>
      <p:sp>
        <p:nvSpPr>
          <p:cNvPr id="4" name="Subtitle 3"/>
          <p:cNvSpPr>
            <a:spLocks noGrp="1" noChangeArrowheads="1"/>
          </p:cNvSpPr>
          <p:nvPr>
            <p:ph type="subTitle" idx="1"/>
          </p:nvPr>
        </p:nvSpPr>
        <p:spPr>
          <a:xfrm>
            <a:off x="1883883" y="3500438"/>
            <a:ext cx="5963129" cy="1752600"/>
          </a:xfrm>
          <a:prstGeom prst="rect">
            <a:avLst/>
          </a:prstGeom>
        </p:spPr>
        <p:txBody>
          <a:bodyPr/>
          <a:lstStyle>
            <a:lvl1pPr marL="0" indent="0">
              <a:buFontTx/>
              <a:buNone/>
              <a:defRPr sz="3200">
                <a:solidFill>
                  <a:schemeClr val="tx1">
                    <a:lumMod val="75000"/>
                    <a:lumOff val="25000"/>
                  </a:schemeClr>
                </a:solidFill>
              </a:defRPr>
            </a:lvl1pPr>
          </a:lstStyle>
          <a:p>
            <a:r>
              <a:rPr lang="en-US"/>
              <a:t>Click to edit Master subtitle style</a:t>
            </a:r>
            <a:endParaRPr lang="en-US" dirty="0"/>
          </a:p>
        </p:txBody>
      </p:sp>
      <p:sp>
        <p:nvSpPr>
          <p:cNvPr id="22" name="Rectangle 2"/>
          <p:cNvSpPr>
            <a:spLocks noGrp="1" noChangeArrowheads="1"/>
          </p:cNvSpPr>
          <p:nvPr>
            <p:ph type="ctrTitle"/>
          </p:nvPr>
        </p:nvSpPr>
        <p:spPr>
          <a:xfrm>
            <a:off x="1883885" y="2008188"/>
            <a:ext cx="6642578" cy="1298575"/>
          </a:xfrm>
          <a:prstGeom prst="rect">
            <a:avLst/>
          </a:prstGeom>
        </p:spPr>
        <p:txBody>
          <a:bodyPr anchor="b"/>
          <a:lstStyle>
            <a:lvl1pPr algn="l">
              <a:defRPr sz="4400"/>
            </a:lvl1pPr>
          </a:lstStyle>
          <a:p>
            <a:r>
              <a:rPr lang="en-US"/>
              <a:t>Click to edit Master title style</a:t>
            </a:r>
            <a:endParaRPr lang="en-US" dirty="0"/>
          </a:p>
        </p:txBody>
      </p:sp>
      <p:sp>
        <p:nvSpPr>
          <p:cNvPr id="11" name="Date Placeholder 9"/>
          <p:cNvSpPr>
            <a:spLocks noGrp="1"/>
          </p:cNvSpPr>
          <p:nvPr>
            <p:ph type="dt" sz="half" idx="10"/>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E221B91B-1CF6-4E2A-A76D-5D72AFDD7491}" type="datetime4">
              <a:rPr lang="en-US" altLang="ja-JP"/>
              <a:pPr>
                <a:defRPr/>
              </a:pPr>
              <a:t>December 5, 2021</a:t>
            </a:fld>
            <a:endParaRPr lang="en-US" altLang="ja-JP"/>
          </a:p>
        </p:txBody>
      </p:sp>
    </p:spTree>
    <p:extLst>
      <p:ext uri="{BB962C8B-B14F-4D97-AF65-F5344CB8AC3E}">
        <p14:creationId xmlns:p14="http://schemas.microsoft.com/office/powerpoint/2010/main" val="50594613"/>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fidential Text Page">
    <p:spTree>
      <p:nvGrpSpPr>
        <p:cNvPr id="1" name=""/>
        <p:cNvGrpSpPr/>
        <p:nvPr/>
      </p:nvGrpSpPr>
      <p:grpSpPr>
        <a:xfrm>
          <a:off x="0" y="0"/>
          <a:ext cx="0" cy="0"/>
          <a:chOff x="0" y="0"/>
          <a:chExt cx="0" cy="0"/>
        </a:xfrm>
      </p:grpSpPr>
      <p:sp>
        <p:nvSpPr>
          <p:cNvPr id="4" name="Rectangle 3"/>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5" name="Rectangle 4"/>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6" name="Picture 5"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8"/>
          <p:cNvSpPr txBox="1">
            <a:spLocks noChangeArrowheads="1"/>
          </p:cNvSpPr>
          <p:nvPr/>
        </p:nvSpPr>
        <p:spPr bwMode="auto">
          <a:xfrm>
            <a:off x="5568950" y="6551613"/>
            <a:ext cx="3087688"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rPr>
              <a:t>Micron Confidential      </a:t>
            </a:r>
            <a:r>
              <a:rPr lang="en-US" sz="800" dirty="0">
                <a:solidFill>
                  <a:schemeClr val="tx1">
                    <a:lumMod val="75000"/>
                    <a:lumOff val="25000"/>
                  </a:schemeClr>
                </a:solidFill>
                <a:ea typeface="+mn-ea"/>
              </a:rPr>
              <a:t>|</a:t>
            </a:r>
            <a:r>
              <a:rPr lang="en-US" sz="800" dirty="0">
                <a:solidFill>
                  <a:srgbClr val="002060"/>
                </a:solidFill>
                <a:ea typeface="+mn-ea"/>
              </a:rPr>
              <a:t>     </a:t>
            </a: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9"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40BBF76C-7F6E-4559-8C15-47B818D49FA2}" type="slidenum">
              <a:rPr lang="en-US" altLang="ja-JP" sz="800" b="1"/>
              <a:pPr algn="ctr"/>
              <a:t>‹#›</a:t>
            </a:fld>
            <a:endParaRPr lang="en-US" altLang="ja-JP" sz="800" b="1"/>
          </a:p>
        </p:txBody>
      </p:sp>
      <p:sp>
        <p:nvSpPr>
          <p:cNvPr id="8" name="Text Placeholder 7"/>
          <p:cNvSpPr>
            <a:spLocks noGrp="1"/>
          </p:cNvSpPr>
          <p:nvPr>
            <p:ph type="body" sz="quarter" idx="11"/>
          </p:nvPr>
        </p:nvSpPr>
        <p:spPr>
          <a:xfrm>
            <a:off x="260349" y="1225550"/>
            <a:ext cx="8442325" cy="48307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itle 10"/>
          <p:cNvSpPr>
            <a:spLocks noGrp="1"/>
          </p:cNvSpPr>
          <p:nvPr>
            <p:ph type="title"/>
          </p:nvPr>
        </p:nvSpPr>
        <p:spPr/>
        <p:txBody>
          <a:bodyPr/>
          <a:lstStyle/>
          <a:p>
            <a:r>
              <a:rPr lang="en-US"/>
              <a:t>Click to edit Master title style</a:t>
            </a:r>
          </a:p>
        </p:txBody>
      </p:sp>
      <p:sp>
        <p:nvSpPr>
          <p:cNvPr id="10" name="Date Placeholder 9"/>
          <p:cNvSpPr>
            <a:spLocks noGrp="1"/>
          </p:cNvSpPr>
          <p:nvPr>
            <p:ph type="dt" sz="half" idx="12"/>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70DEC88C-11D9-4A51-8AA8-A03800C485AD}" type="datetime4">
              <a:rPr lang="en-US" altLang="ja-JP"/>
              <a:pPr>
                <a:defRPr/>
              </a:pPr>
              <a:t>December 5, 2021</a:t>
            </a:fld>
            <a:endParaRPr lang="en-US" altLang="ja-JP"/>
          </a:p>
        </p:txBody>
      </p:sp>
    </p:spTree>
    <p:extLst>
      <p:ext uri="{BB962C8B-B14F-4D97-AF65-F5344CB8AC3E}">
        <p14:creationId xmlns:p14="http://schemas.microsoft.com/office/powerpoint/2010/main" val="1857460711"/>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fidential Chart Page">
    <p:spTree>
      <p:nvGrpSpPr>
        <p:cNvPr id="1" name=""/>
        <p:cNvGrpSpPr/>
        <p:nvPr/>
      </p:nvGrpSpPr>
      <p:grpSpPr>
        <a:xfrm>
          <a:off x="0" y="0"/>
          <a:ext cx="0" cy="0"/>
          <a:chOff x="0" y="0"/>
          <a:chExt cx="0" cy="0"/>
        </a:xfrm>
      </p:grpSpPr>
      <p:sp>
        <p:nvSpPr>
          <p:cNvPr id="4" name="Rectangle 3"/>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5" name="Rectangle 4"/>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6" name="Picture 5"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8"/>
          <p:cNvSpPr txBox="1">
            <a:spLocks noChangeArrowheads="1"/>
          </p:cNvSpPr>
          <p:nvPr/>
        </p:nvSpPr>
        <p:spPr bwMode="auto">
          <a:xfrm>
            <a:off x="5568950" y="6551613"/>
            <a:ext cx="3087688"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rPr>
              <a:t>Micron Confidential      </a:t>
            </a:r>
            <a:r>
              <a:rPr lang="en-US" sz="800" dirty="0">
                <a:solidFill>
                  <a:schemeClr val="tx1">
                    <a:lumMod val="75000"/>
                    <a:lumOff val="25000"/>
                  </a:schemeClr>
                </a:solidFill>
                <a:ea typeface="+mn-ea"/>
              </a:rPr>
              <a:t>|</a:t>
            </a:r>
            <a:r>
              <a:rPr lang="en-US" sz="800" dirty="0">
                <a:solidFill>
                  <a:srgbClr val="002060"/>
                </a:solidFill>
                <a:ea typeface="+mn-ea"/>
              </a:rPr>
              <a:t>     </a:t>
            </a: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8"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9F204921-BFEE-42CD-8B5E-449AD4F4BE7E}" type="slidenum">
              <a:rPr lang="en-US" altLang="ja-JP" sz="800" b="1"/>
              <a:pPr algn="ctr"/>
              <a:t>‹#›</a:t>
            </a:fld>
            <a:endParaRPr lang="en-US" altLang="ja-JP" sz="800" b="1"/>
          </a:p>
        </p:txBody>
      </p:sp>
      <p:sp>
        <p:nvSpPr>
          <p:cNvPr id="2" name="Title 1"/>
          <p:cNvSpPr>
            <a:spLocks noGrp="1"/>
          </p:cNvSpPr>
          <p:nvPr>
            <p:ph type="title"/>
          </p:nvPr>
        </p:nvSpPr>
        <p:spPr/>
        <p:txBody>
          <a:bodyPr/>
          <a:lstStyle/>
          <a:p>
            <a:r>
              <a:rPr lang="en-US"/>
              <a:t>Click to edit Master title style</a:t>
            </a:r>
          </a:p>
        </p:txBody>
      </p:sp>
      <p:sp>
        <p:nvSpPr>
          <p:cNvPr id="10" name="Chart Placeholder 9"/>
          <p:cNvSpPr>
            <a:spLocks noGrp="1"/>
          </p:cNvSpPr>
          <p:nvPr>
            <p:ph type="chart" sz="quarter" idx="10"/>
          </p:nvPr>
        </p:nvSpPr>
        <p:spPr>
          <a:xfrm>
            <a:off x="260350" y="1225550"/>
            <a:ext cx="8442325" cy="4830763"/>
          </a:xfrm>
        </p:spPr>
        <p:txBody>
          <a:bodyPr/>
          <a:lstStyle/>
          <a:p>
            <a:pPr lvl="0"/>
            <a:r>
              <a:rPr lang="en-US" noProof="0"/>
              <a:t>Click icon to add chart</a:t>
            </a:r>
          </a:p>
        </p:txBody>
      </p:sp>
      <p:sp>
        <p:nvSpPr>
          <p:cNvPr id="9" name="Date Placeholder 9"/>
          <p:cNvSpPr>
            <a:spLocks noGrp="1"/>
          </p:cNvSpPr>
          <p:nvPr>
            <p:ph type="dt" sz="half" idx="11"/>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DB09D087-AE89-49CC-9C9F-A99D21BB9275}" type="datetime4">
              <a:rPr lang="en-US" altLang="ja-JP"/>
              <a:pPr>
                <a:defRPr/>
              </a:pPr>
              <a:t>December 5, 2021</a:t>
            </a:fld>
            <a:endParaRPr lang="en-US" altLang="ja-JP"/>
          </a:p>
        </p:txBody>
      </p:sp>
    </p:spTree>
    <p:extLst>
      <p:ext uri="{BB962C8B-B14F-4D97-AF65-F5344CB8AC3E}">
        <p14:creationId xmlns:p14="http://schemas.microsoft.com/office/powerpoint/2010/main" val="3494044392"/>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Confidential Header Title Only">
    <p:spTree>
      <p:nvGrpSpPr>
        <p:cNvPr id="1" name=""/>
        <p:cNvGrpSpPr/>
        <p:nvPr/>
      </p:nvGrpSpPr>
      <p:grpSpPr>
        <a:xfrm>
          <a:off x="0" y="0"/>
          <a:ext cx="0" cy="0"/>
          <a:chOff x="0" y="0"/>
          <a:chExt cx="0" cy="0"/>
        </a:xfrm>
      </p:grpSpPr>
      <p:sp>
        <p:nvSpPr>
          <p:cNvPr id="3" name="Rectangle 4"/>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4" name="Rectangle 5"/>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5" name="Picture 6"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8"/>
          <p:cNvSpPr txBox="1">
            <a:spLocks noChangeArrowheads="1"/>
          </p:cNvSpPr>
          <p:nvPr/>
        </p:nvSpPr>
        <p:spPr bwMode="auto">
          <a:xfrm>
            <a:off x="5568950" y="6551613"/>
            <a:ext cx="3087688"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rPr>
              <a:t>Micron Confidential      </a:t>
            </a:r>
            <a:r>
              <a:rPr lang="en-US" sz="800" dirty="0">
                <a:solidFill>
                  <a:schemeClr val="tx1">
                    <a:lumMod val="75000"/>
                    <a:lumOff val="25000"/>
                  </a:schemeClr>
                </a:solidFill>
                <a:ea typeface="+mn-ea"/>
              </a:rPr>
              <a:t>|</a:t>
            </a:r>
            <a:r>
              <a:rPr lang="en-US" sz="800" dirty="0">
                <a:solidFill>
                  <a:srgbClr val="002060"/>
                </a:solidFill>
                <a:ea typeface="+mn-ea"/>
              </a:rPr>
              <a:t>     </a:t>
            </a: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7"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8274F454-3428-41C7-82FB-5E5FD69BF834}" type="slidenum">
              <a:rPr lang="en-US" altLang="ja-JP" sz="800" b="1"/>
              <a:pPr algn="ctr"/>
              <a:t>‹#›</a:t>
            </a:fld>
            <a:endParaRPr lang="en-US" altLang="ja-JP" sz="800" b="1"/>
          </a:p>
        </p:txBody>
      </p:sp>
      <p:sp>
        <p:nvSpPr>
          <p:cNvPr id="2" name="Title 1"/>
          <p:cNvSpPr>
            <a:spLocks noGrp="1"/>
          </p:cNvSpPr>
          <p:nvPr>
            <p:ph type="title"/>
          </p:nvPr>
        </p:nvSpPr>
        <p:spPr/>
        <p:txBody>
          <a:bodyPr/>
          <a:lstStyle/>
          <a:p>
            <a:r>
              <a:rPr lang="en-US"/>
              <a:t>Click to edit Master title style</a:t>
            </a:r>
          </a:p>
        </p:txBody>
      </p:sp>
      <p:sp>
        <p:nvSpPr>
          <p:cNvPr id="8" name="Date Placeholder 9"/>
          <p:cNvSpPr>
            <a:spLocks noGrp="1"/>
          </p:cNvSpPr>
          <p:nvPr>
            <p:ph type="dt" sz="half" idx="10"/>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4DD93284-EFE9-467E-B0B7-43A17F607A95}" type="datetime4">
              <a:rPr lang="en-US" altLang="ja-JP"/>
              <a:pPr>
                <a:defRPr/>
              </a:pPr>
              <a:t>December 5, 2021</a:t>
            </a:fld>
            <a:endParaRPr lang="en-US" altLang="ja-JP"/>
          </a:p>
        </p:txBody>
      </p:sp>
    </p:spTree>
    <p:extLst>
      <p:ext uri="{BB962C8B-B14F-4D97-AF65-F5344CB8AC3E}">
        <p14:creationId xmlns:p14="http://schemas.microsoft.com/office/powerpoint/2010/main" val="1106827215"/>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Confidential BLANK Page">
    <p:spTree>
      <p:nvGrpSpPr>
        <p:cNvPr id="1" name=""/>
        <p:cNvGrpSpPr/>
        <p:nvPr/>
      </p:nvGrpSpPr>
      <p:grpSpPr>
        <a:xfrm>
          <a:off x="0" y="0"/>
          <a:ext cx="0" cy="0"/>
          <a:chOff x="0" y="0"/>
          <a:chExt cx="0" cy="0"/>
        </a:xfrm>
      </p:grpSpPr>
      <p:sp>
        <p:nvSpPr>
          <p:cNvPr id="2" name="Rectangle 4"/>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3" name="Rectangle 5"/>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4" name="Picture 6"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8"/>
          <p:cNvSpPr txBox="1">
            <a:spLocks noChangeArrowheads="1"/>
          </p:cNvSpPr>
          <p:nvPr/>
        </p:nvSpPr>
        <p:spPr bwMode="auto">
          <a:xfrm>
            <a:off x="5568950" y="6551613"/>
            <a:ext cx="3087688"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rPr>
              <a:t>Micron Confidential      </a:t>
            </a:r>
            <a:r>
              <a:rPr lang="en-US" sz="800" dirty="0">
                <a:solidFill>
                  <a:schemeClr val="tx1">
                    <a:lumMod val="75000"/>
                    <a:lumOff val="25000"/>
                  </a:schemeClr>
                </a:solidFill>
                <a:ea typeface="+mn-ea"/>
              </a:rPr>
              <a:t>|</a:t>
            </a:r>
            <a:r>
              <a:rPr lang="en-US" sz="800" dirty="0">
                <a:solidFill>
                  <a:srgbClr val="002060"/>
                </a:solidFill>
                <a:ea typeface="+mn-ea"/>
              </a:rPr>
              <a:t>     </a:t>
            </a: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6"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2C1739DC-3541-45E1-8F98-BC474F6F34B3}" type="slidenum">
              <a:rPr lang="en-US" altLang="ja-JP" sz="800" b="1"/>
              <a:pPr algn="ctr"/>
              <a:t>‹#›</a:t>
            </a:fld>
            <a:endParaRPr lang="en-US" altLang="ja-JP" sz="800" b="1"/>
          </a:p>
        </p:txBody>
      </p:sp>
      <p:sp>
        <p:nvSpPr>
          <p:cNvPr id="7" name="Date Placeholder 9"/>
          <p:cNvSpPr>
            <a:spLocks noGrp="1"/>
          </p:cNvSpPr>
          <p:nvPr>
            <p:ph type="dt" sz="half" idx="10"/>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6FA8B370-EAE3-4BAF-A5ED-B4845E5C707F}" type="datetime4">
              <a:rPr lang="en-US" altLang="ja-JP"/>
              <a:pPr>
                <a:defRPr/>
              </a:pPr>
              <a:t>December 5, 2021</a:t>
            </a:fld>
            <a:endParaRPr lang="en-US" altLang="ja-JP"/>
          </a:p>
        </p:txBody>
      </p:sp>
    </p:spTree>
    <p:extLst>
      <p:ext uri="{BB962C8B-B14F-4D97-AF65-F5344CB8AC3E}">
        <p14:creationId xmlns:p14="http://schemas.microsoft.com/office/powerpoint/2010/main" val="748969521"/>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Confidential Transition Page">
    <p:spTree>
      <p:nvGrpSpPr>
        <p:cNvPr id="1" name=""/>
        <p:cNvGrpSpPr/>
        <p:nvPr/>
      </p:nvGrpSpPr>
      <p:grpSpPr>
        <a:xfrm>
          <a:off x="0" y="0"/>
          <a:ext cx="0" cy="0"/>
          <a:chOff x="0" y="0"/>
          <a:chExt cx="0" cy="0"/>
        </a:xfrm>
      </p:grpSpPr>
      <p:sp>
        <p:nvSpPr>
          <p:cNvPr id="4" name="Rectangle 4"/>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5" name="Rectangle 5"/>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6" name="Picture 6"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8"/>
          <p:cNvSpPr txBox="1">
            <a:spLocks noChangeArrowheads="1"/>
          </p:cNvSpPr>
          <p:nvPr/>
        </p:nvSpPr>
        <p:spPr bwMode="auto">
          <a:xfrm>
            <a:off x="5568950" y="6551613"/>
            <a:ext cx="3087688"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rPr>
              <a:t>Micron Confidential      </a:t>
            </a:r>
            <a:r>
              <a:rPr lang="en-US" sz="800" dirty="0">
                <a:solidFill>
                  <a:schemeClr val="tx1">
                    <a:lumMod val="75000"/>
                    <a:lumOff val="25000"/>
                  </a:schemeClr>
                </a:solidFill>
                <a:ea typeface="+mn-ea"/>
              </a:rPr>
              <a:t>|</a:t>
            </a:r>
            <a:r>
              <a:rPr lang="en-US" sz="800" dirty="0">
                <a:solidFill>
                  <a:srgbClr val="002060"/>
                </a:solidFill>
                <a:ea typeface="+mn-ea"/>
              </a:rPr>
              <a:t>     </a:t>
            </a: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8"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E2F63788-22D9-41A8-9263-9E7B4CD2849B}" type="slidenum">
              <a:rPr lang="en-US" altLang="ja-JP" sz="800" b="1"/>
              <a:pPr algn="ctr"/>
              <a:t>‹#›</a:t>
            </a:fld>
            <a:endParaRPr lang="en-US" altLang="ja-JP" sz="800" b="1"/>
          </a:p>
        </p:txBody>
      </p:sp>
      <p:sp>
        <p:nvSpPr>
          <p:cNvPr id="678914" name="Rectangle 2"/>
          <p:cNvSpPr>
            <a:spLocks noGrp="1" noChangeArrowheads="1"/>
          </p:cNvSpPr>
          <p:nvPr>
            <p:ph type="ctrTitle"/>
          </p:nvPr>
        </p:nvSpPr>
        <p:spPr>
          <a:xfrm>
            <a:off x="1895475" y="2008188"/>
            <a:ext cx="6630988" cy="1298575"/>
          </a:xfrm>
          <a:prstGeom prst="rect">
            <a:avLst/>
          </a:prstGeom>
        </p:spPr>
        <p:txBody>
          <a:bodyPr anchor="b"/>
          <a:lstStyle>
            <a:lvl1pPr algn="l">
              <a:defRPr sz="4400"/>
            </a:lvl1pPr>
          </a:lstStyle>
          <a:p>
            <a:r>
              <a:rPr lang="en-US"/>
              <a:t>Click to edit Master title style</a:t>
            </a:r>
            <a:endParaRPr lang="en-US" dirty="0"/>
          </a:p>
        </p:txBody>
      </p:sp>
      <p:sp>
        <p:nvSpPr>
          <p:cNvPr id="678915" name="Rectangle 3"/>
          <p:cNvSpPr>
            <a:spLocks noGrp="1" noChangeArrowheads="1"/>
          </p:cNvSpPr>
          <p:nvPr>
            <p:ph type="subTitle" idx="1"/>
          </p:nvPr>
        </p:nvSpPr>
        <p:spPr>
          <a:xfrm>
            <a:off x="1895475" y="3500438"/>
            <a:ext cx="5951538" cy="1752600"/>
          </a:xfrm>
          <a:prstGeom prst="rect">
            <a:avLst/>
          </a:prstGeom>
        </p:spPr>
        <p:txBody>
          <a:bodyPr/>
          <a:lstStyle>
            <a:lvl1pPr marL="0" indent="0">
              <a:buFontTx/>
              <a:buNone/>
              <a:defRPr sz="3200">
                <a:solidFill>
                  <a:schemeClr val="tx1">
                    <a:lumMod val="75000"/>
                    <a:lumOff val="25000"/>
                  </a:schemeClr>
                </a:solidFill>
              </a:defRPr>
            </a:lvl1pPr>
          </a:lstStyle>
          <a:p>
            <a:r>
              <a:rPr lang="en-US"/>
              <a:t>Click to edit Master subtitle style</a:t>
            </a:r>
            <a:endParaRPr lang="en-US" dirty="0"/>
          </a:p>
        </p:txBody>
      </p:sp>
      <p:sp>
        <p:nvSpPr>
          <p:cNvPr id="9" name="Date Placeholder 9"/>
          <p:cNvSpPr>
            <a:spLocks noGrp="1"/>
          </p:cNvSpPr>
          <p:nvPr>
            <p:ph type="dt" sz="half" idx="10"/>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E480F79C-A2B6-4437-9F72-ED135172B0FD}" type="datetime4">
              <a:rPr lang="en-US" altLang="ja-JP"/>
              <a:pPr>
                <a:defRPr/>
              </a:pPr>
              <a:t>December 5, 2021</a:t>
            </a:fld>
            <a:endParaRPr lang="en-US" altLang="ja-JP"/>
          </a:p>
        </p:txBody>
      </p:sp>
    </p:spTree>
    <p:extLst>
      <p:ext uri="{BB962C8B-B14F-4D97-AF65-F5344CB8AC3E}">
        <p14:creationId xmlns:p14="http://schemas.microsoft.com/office/powerpoint/2010/main" val="3196928065"/>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Micron End Page">
    <p:spTree>
      <p:nvGrpSpPr>
        <p:cNvPr id="1" name=""/>
        <p:cNvGrpSpPr/>
        <p:nvPr/>
      </p:nvGrpSpPr>
      <p:grpSpPr>
        <a:xfrm>
          <a:off x="0" y="0"/>
          <a:ext cx="0" cy="0"/>
          <a:chOff x="0" y="0"/>
          <a:chExt cx="0" cy="0"/>
        </a:xfrm>
      </p:grpSpPr>
      <p:pic>
        <p:nvPicPr>
          <p:cNvPr id="2" name="Picture 4" descr="Focused on Memory logo MASTER.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12900" y="2319338"/>
            <a:ext cx="5741988" cy="176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4" name="Rectangle 3"/>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spTree>
    <p:extLst>
      <p:ext uri="{BB962C8B-B14F-4D97-AF65-F5344CB8AC3E}">
        <p14:creationId xmlns:p14="http://schemas.microsoft.com/office/powerpoint/2010/main" val="3711485815"/>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Page">
    <p:spTree>
      <p:nvGrpSpPr>
        <p:cNvPr id="1" name=""/>
        <p:cNvGrpSpPr/>
        <p:nvPr/>
      </p:nvGrpSpPr>
      <p:grpSpPr>
        <a:xfrm>
          <a:off x="0" y="0"/>
          <a:ext cx="0" cy="0"/>
          <a:chOff x="0" y="0"/>
          <a:chExt cx="0" cy="0"/>
        </a:xfrm>
      </p:grpSpPr>
      <p:sp>
        <p:nvSpPr>
          <p:cNvPr id="4" name="Rectangle 5"/>
          <p:cNvSpPr>
            <a:spLocks noChangeArrowheads="1"/>
          </p:cNvSpPr>
          <p:nvPr/>
        </p:nvSpPr>
        <p:spPr bwMode="auto">
          <a:xfrm>
            <a:off x="2405063" y="6056313"/>
            <a:ext cx="6738937" cy="801687"/>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5" name="Rectangle 4"/>
          <p:cNvSpPr>
            <a:spLocks noChangeArrowheads="1"/>
          </p:cNvSpPr>
          <p:nvPr/>
        </p:nvSpPr>
        <p:spPr bwMode="auto">
          <a:xfrm>
            <a:off x="0" y="6056313"/>
            <a:ext cx="2405063" cy="801687"/>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6" name="Picture 5"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0375" y="6281738"/>
            <a:ext cx="1384300" cy="37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7"/>
          <p:cNvSpPr txBox="1">
            <a:spLocks noChangeArrowheads="1"/>
          </p:cNvSpPr>
          <p:nvPr/>
        </p:nvSpPr>
        <p:spPr bwMode="auto">
          <a:xfrm>
            <a:off x="2671763" y="6175375"/>
            <a:ext cx="6353175" cy="368300"/>
          </a:xfrm>
          <a:prstGeom prst="rect">
            <a:avLst/>
          </a:prstGeom>
          <a:noFill/>
          <a:ln w="9525">
            <a:noFill/>
            <a:miter lim="800000"/>
            <a:headEnd/>
            <a:tailEnd/>
          </a:ln>
          <a:effectLst/>
        </p:spPr>
        <p:txBody>
          <a:bodyPr lIns="92075" tIns="46038" rIns="92075" bIns="46038">
            <a:spAutoFit/>
          </a:bodyPr>
          <a:lstStyle/>
          <a:p>
            <a:pPr eaLnBrk="0" hangingPunct="0">
              <a:spcBef>
                <a:spcPct val="50000"/>
              </a:spcBef>
              <a:defRPr/>
            </a:pPr>
            <a:r>
              <a:rPr lang="en-US" sz="600" dirty="0">
                <a:solidFill>
                  <a:srgbClr val="002060"/>
                </a:solidFill>
                <a:ea typeface="+mn-ea"/>
                <a:cs typeface="Tahoma" pitchFamily="34" charset="0"/>
              </a:rPr>
              <a:t>©2011 Micron Technology, Inc. All rights reserved. Products are warranted only to meet Micron’s production data sheet specifications. Information, products, and/or specifications are subject to change without notice. All information is provided on an “AS IS” basis without warranties of any kind. Dates are estimates only. Drawings are not to scale. Micron and the Micron logo are trademarks of Micron Technology, Inc. All other trademarks are the property of their respective owners.</a:t>
            </a:r>
          </a:p>
        </p:txBody>
      </p:sp>
      <p:sp>
        <p:nvSpPr>
          <p:cNvPr id="8" name="Text Box 8"/>
          <p:cNvSpPr txBox="1">
            <a:spLocks noChangeArrowheads="1"/>
          </p:cNvSpPr>
          <p:nvPr/>
        </p:nvSpPr>
        <p:spPr bwMode="auto">
          <a:xfrm>
            <a:off x="6829425" y="6551613"/>
            <a:ext cx="1827213"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9"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A03E2C51-BC63-422D-B5FF-983E16197AEE}" type="slidenum">
              <a:rPr lang="en-US" altLang="ja-JP" sz="800" b="1"/>
              <a:pPr algn="ctr"/>
              <a:t>‹#›</a:t>
            </a:fld>
            <a:endParaRPr lang="en-US" altLang="ja-JP" sz="800" b="1"/>
          </a:p>
        </p:txBody>
      </p:sp>
      <p:sp>
        <p:nvSpPr>
          <p:cNvPr id="11" name="Rectangle 3"/>
          <p:cNvSpPr>
            <a:spLocks noGrp="1" noChangeArrowheads="1"/>
          </p:cNvSpPr>
          <p:nvPr>
            <p:ph type="subTitle" idx="1"/>
          </p:nvPr>
        </p:nvSpPr>
        <p:spPr>
          <a:xfrm>
            <a:off x="1895475" y="3500438"/>
            <a:ext cx="5951538" cy="1752600"/>
          </a:xfrm>
          <a:prstGeom prst="rect">
            <a:avLst/>
          </a:prstGeom>
        </p:spPr>
        <p:txBody>
          <a:bodyPr/>
          <a:lstStyle>
            <a:lvl1pPr marL="0" indent="0">
              <a:buFontTx/>
              <a:buNone/>
              <a:defRPr sz="3200">
                <a:solidFill>
                  <a:schemeClr val="tx1">
                    <a:lumMod val="75000"/>
                    <a:lumOff val="25000"/>
                  </a:schemeClr>
                </a:solidFill>
              </a:defRPr>
            </a:lvl1pPr>
          </a:lstStyle>
          <a:p>
            <a:r>
              <a:rPr lang="en-US"/>
              <a:t>Click to edit Master subtitle style</a:t>
            </a:r>
            <a:endParaRPr lang="en-US" dirty="0"/>
          </a:p>
        </p:txBody>
      </p:sp>
      <p:sp>
        <p:nvSpPr>
          <p:cNvPr id="12" name="Rectangle 2"/>
          <p:cNvSpPr>
            <a:spLocks noGrp="1" noChangeArrowheads="1"/>
          </p:cNvSpPr>
          <p:nvPr>
            <p:ph type="ctrTitle"/>
          </p:nvPr>
        </p:nvSpPr>
        <p:spPr>
          <a:xfrm>
            <a:off x="1895475" y="2008188"/>
            <a:ext cx="6630988" cy="1298575"/>
          </a:xfrm>
          <a:prstGeom prst="rect">
            <a:avLst/>
          </a:prstGeom>
        </p:spPr>
        <p:txBody>
          <a:bodyPr anchor="b"/>
          <a:lstStyle>
            <a:lvl1pPr algn="l">
              <a:defRPr sz="4400"/>
            </a:lvl1pPr>
          </a:lstStyle>
          <a:p>
            <a:r>
              <a:rPr lang="en-US"/>
              <a:t>Click to edit Master title style</a:t>
            </a:r>
            <a:endParaRPr lang="en-US" dirty="0"/>
          </a:p>
        </p:txBody>
      </p:sp>
      <p:sp>
        <p:nvSpPr>
          <p:cNvPr id="10" name="Date Placeholder 9"/>
          <p:cNvSpPr>
            <a:spLocks noGrp="1"/>
          </p:cNvSpPr>
          <p:nvPr>
            <p:ph type="dt" sz="half" idx="10"/>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1968D7C5-3493-4726-8889-6EE5A5D0F0FF}" type="datetime4">
              <a:rPr lang="en-US" altLang="ja-JP"/>
              <a:pPr>
                <a:defRPr/>
              </a:pPr>
              <a:t>December 5, 2021</a:t>
            </a:fld>
            <a:endParaRPr lang="en-US" altLang="ja-JP"/>
          </a:p>
        </p:txBody>
      </p:sp>
    </p:spTree>
    <p:extLst>
      <p:ext uri="{BB962C8B-B14F-4D97-AF65-F5344CB8AC3E}">
        <p14:creationId xmlns:p14="http://schemas.microsoft.com/office/powerpoint/2010/main" val="1405469945"/>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5EDDEFA-9112-466B-9F96-7953D0AB07B0}"/>
              </a:ext>
            </a:extLst>
          </p:cNvPr>
          <p:cNvSpPr>
            <a:spLocks noGrp="1"/>
          </p:cNvSpPr>
          <p:nvPr>
            <p:ph type="dt" sz="half" idx="10"/>
          </p:nvPr>
        </p:nvSpPr>
        <p:spPr/>
        <p:txBody>
          <a:bodyPr/>
          <a:lstStyle>
            <a:lvl1pPr>
              <a:defRPr/>
            </a:lvl1pPr>
          </a:lstStyle>
          <a:p>
            <a:pPr>
              <a:defRPr/>
            </a:pPr>
            <a:fld id="{8D57FE49-F1AE-4401-BB4F-42781FCB2172}" type="datetimeFigureOut">
              <a:rPr lang="en-US"/>
              <a:pPr>
                <a:defRPr/>
              </a:pPr>
              <a:t>12/5/2021</a:t>
            </a:fld>
            <a:endParaRPr lang="en-US"/>
          </a:p>
        </p:txBody>
      </p:sp>
      <p:sp>
        <p:nvSpPr>
          <p:cNvPr id="5" name="Footer Placeholder 4">
            <a:extLst>
              <a:ext uri="{FF2B5EF4-FFF2-40B4-BE49-F238E27FC236}">
                <a16:creationId xmlns:a16="http://schemas.microsoft.com/office/drawing/2014/main" xmlns="" id="{D8032B08-22BA-4145-8F29-959CE99D657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CA01F5B-8693-4300-82B3-4B47B57DA7BC}"/>
              </a:ext>
            </a:extLst>
          </p:cNvPr>
          <p:cNvSpPr>
            <a:spLocks noGrp="1"/>
          </p:cNvSpPr>
          <p:nvPr>
            <p:ph type="sldNum" sz="quarter" idx="12"/>
          </p:nvPr>
        </p:nvSpPr>
        <p:spPr/>
        <p:txBody>
          <a:bodyPr/>
          <a:lstStyle>
            <a:lvl1pPr>
              <a:defRPr/>
            </a:lvl1pPr>
          </a:lstStyle>
          <a:p>
            <a:pPr>
              <a:defRPr/>
            </a:pPr>
            <a:fld id="{34D092DA-96EF-4B65-9FED-6961D52FF9F8}" type="slidenum">
              <a:rPr lang="en-US"/>
              <a:pPr>
                <a:defRPr/>
              </a:pPr>
              <a:t>‹#›</a:t>
            </a:fld>
            <a:endParaRPr lang="en-US"/>
          </a:p>
        </p:txBody>
      </p:sp>
    </p:spTree>
    <p:extLst>
      <p:ext uri="{BB962C8B-B14F-4D97-AF65-F5344CB8AC3E}">
        <p14:creationId xmlns:p14="http://schemas.microsoft.com/office/powerpoint/2010/main" val="2441085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Page">
    <p:spTree>
      <p:nvGrpSpPr>
        <p:cNvPr id="1" name=""/>
        <p:cNvGrpSpPr/>
        <p:nvPr/>
      </p:nvGrpSpPr>
      <p:grpSpPr>
        <a:xfrm>
          <a:off x="0" y="0"/>
          <a:ext cx="0" cy="0"/>
          <a:chOff x="0" y="0"/>
          <a:chExt cx="0" cy="0"/>
        </a:xfrm>
      </p:grpSpPr>
      <p:sp>
        <p:nvSpPr>
          <p:cNvPr id="4" name="Rectangle 4"/>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5" name="Rectangle 5"/>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6" name="Picture 6"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8"/>
          <p:cNvSpPr txBox="1">
            <a:spLocks noChangeArrowheads="1"/>
          </p:cNvSpPr>
          <p:nvPr/>
        </p:nvSpPr>
        <p:spPr bwMode="auto">
          <a:xfrm>
            <a:off x="6829425" y="6551613"/>
            <a:ext cx="1827213"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9"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510694C1-F65C-4EA3-9C97-514D82CB2485}" type="slidenum">
              <a:rPr lang="en-US" altLang="ja-JP" sz="800" b="1"/>
              <a:pPr algn="ctr"/>
              <a:t>‹#›</a:t>
            </a:fld>
            <a:endParaRPr lang="en-US" altLang="ja-JP" sz="800" b="1"/>
          </a:p>
        </p:txBody>
      </p:sp>
      <p:sp>
        <p:nvSpPr>
          <p:cNvPr id="2" name="Title 1"/>
          <p:cNvSpPr>
            <a:spLocks noGrp="1"/>
          </p:cNvSpPr>
          <p:nvPr>
            <p:ph type="title"/>
          </p:nvPr>
        </p:nvSpPr>
        <p:spPr/>
        <p:txBody>
          <a:bodyPr/>
          <a:lstStyle/>
          <a:p>
            <a:r>
              <a:rPr lang="en-US"/>
              <a:t>Click to edit Master title style</a:t>
            </a:r>
          </a:p>
        </p:txBody>
      </p:sp>
      <p:sp>
        <p:nvSpPr>
          <p:cNvPr id="7" name="Text Placeholder 6"/>
          <p:cNvSpPr>
            <a:spLocks noGrp="1"/>
          </p:cNvSpPr>
          <p:nvPr>
            <p:ph type="body" sz="quarter" idx="10"/>
          </p:nvPr>
        </p:nvSpPr>
        <p:spPr>
          <a:xfrm>
            <a:off x="265113" y="1236663"/>
            <a:ext cx="8437562" cy="483711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p:cNvSpPr>
            <a:spLocks noGrp="1"/>
          </p:cNvSpPr>
          <p:nvPr>
            <p:ph type="dt" sz="half" idx="11"/>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F80A9462-D987-43A4-892D-CDF36AE50CF5}" type="datetime4">
              <a:rPr lang="en-US" altLang="ja-JP"/>
              <a:pPr>
                <a:defRPr/>
              </a:pPr>
              <a:t>December 5, 2021</a:t>
            </a:fld>
            <a:endParaRPr lang="en-US" altLang="ja-JP"/>
          </a:p>
        </p:txBody>
      </p:sp>
    </p:spTree>
    <p:extLst>
      <p:ext uri="{BB962C8B-B14F-4D97-AF65-F5344CB8AC3E}">
        <p14:creationId xmlns:p14="http://schemas.microsoft.com/office/powerpoint/2010/main" val="1228564272"/>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hart Page">
    <p:spTree>
      <p:nvGrpSpPr>
        <p:cNvPr id="1" name=""/>
        <p:cNvGrpSpPr/>
        <p:nvPr/>
      </p:nvGrpSpPr>
      <p:grpSpPr>
        <a:xfrm>
          <a:off x="0" y="0"/>
          <a:ext cx="0" cy="0"/>
          <a:chOff x="0" y="0"/>
          <a:chExt cx="0" cy="0"/>
        </a:xfrm>
      </p:grpSpPr>
      <p:sp>
        <p:nvSpPr>
          <p:cNvPr id="4" name="Rectangle 4"/>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5" name="Rectangle 5"/>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6" name="Picture 6"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8"/>
          <p:cNvSpPr txBox="1">
            <a:spLocks noChangeArrowheads="1"/>
          </p:cNvSpPr>
          <p:nvPr/>
        </p:nvSpPr>
        <p:spPr bwMode="auto">
          <a:xfrm>
            <a:off x="6829425" y="6551613"/>
            <a:ext cx="1827213"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8"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560C14A1-9BCA-49F8-8BC9-C0F33B22FF3C}" type="slidenum">
              <a:rPr lang="en-US" altLang="ja-JP" sz="800" b="1"/>
              <a:pPr algn="ctr"/>
              <a:t>‹#›</a:t>
            </a:fld>
            <a:endParaRPr lang="en-US" altLang="ja-JP" sz="800" b="1"/>
          </a:p>
        </p:txBody>
      </p:sp>
      <p:sp>
        <p:nvSpPr>
          <p:cNvPr id="2" name="Title 1"/>
          <p:cNvSpPr>
            <a:spLocks noGrp="1"/>
          </p:cNvSpPr>
          <p:nvPr>
            <p:ph type="title"/>
          </p:nvPr>
        </p:nvSpPr>
        <p:spPr/>
        <p:txBody>
          <a:bodyPr/>
          <a:lstStyle/>
          <a:p>
            <a:r>
              <a:rPr lang="en-US"/>
              <a:t>Click to edit Master title style</a:t>
            </a:r>
          </a:p>
        </p:txBody>
      </p:sp>
      <p:sp>
        <p:nvSpPr>
          <p:cNvPr id="9" name="Chart Placeholder 9"/>
          <p:cNvSpPr>
            <a:spLocks noGrp="1"/>
          </p:cNvSpPr>
          <p:nvPr>
            <p:ph type="chart" sz="quarter" idx="10"/>
          </p:nvPr>
        </p:nvSpPr>
        <p:spPr>
          <a:xfrm>
            <a:off x="260350" y="1225550"/>
            <a:ext cx="8442325" cy="4830763"/>
          </a:xfrm>
        </p:spPr>
        <p:txBody>
          <a:bodyPr/>
          <a:lstStyle/>
          <a:p>
            <a:pPr lvl="0"/>
            <a:r>
              <a:rPr lang="en-US" noProof="0"/>
              <a:t>Click icon to add chart</a:t>
            </a:r>
          </a:p>
        </p:txBody>
      </p:sp>
      <p:sp>
        <p:nvSpPr>
          <p:cNvPr id="10" name="Date Placeholder 9"/>
          <p:cNvSpPr>
            <a:spLocks noGrp="1"/>
          </p:cNvSpPr>
          <p:nvPr>
            <p:ph type="dt" sz="half" idx="11"/>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FE5D146A-CCDE-4F27-A5CF-1EC3D2BFB778}" type="datetime4">
              <a:rPr lang="en-US" altLang="ja-JP"/>
              <a:pPr>
                <a:defRPr/>
              </a:pPr>
              <a:t>December 5, 2021</a:t>
            </a:fld>
            <a:endParaRPr lang="en-US" altLang="ja-JP"/>
          </a:p>
        </p:txBody>
      </p:sp>
    </p:spTree>
    <p:extLst>
      <p:ext uri="{BB962C8B-B14F-4D97-AF65-F5344CB8AC3E}">
        <p14:creationId xmlns:p14="http://schemas.microsoft.com/office/powerpoint/2010/main" val="3677530413"/>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Header Title Only Page">
    <p:spTree>
      <p:nvGrpSpPr>
        <p:cNvPr id="1" name=""/>
        <p:cNvGrpSpPr/>
        <p:nvPr/>
      </p:nvGrpSpPr>
      <p:grpSpPr>
        <a:xfrm>
          <a:off x="0" y="0"/>
          <a:ext cx="0" cy="0"/>
          <a:chOff x="0" y="0"/>
          <a:chExt cx="0" cy="0"/>
        </a:xfrm>
      </p:grpSpPr>
      <p:sp>
        <p:nvSpPr>
          <p:cNvPr id="3" name="Rectangle 4"/>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4" name="Rectangle 5"/>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5" name="Picture 6"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8"/>
          <p:cNvSpPr txBox="1">
            <a:spLocks noChangeArrowheads="1"/>
          </p:cNvSpPr>
          <p:nvPr/>
        </p:nvSpPr>
        <p:spPr bwMode="auto">
          <a:xfrm>
            <a:off x="6829425" y="6551613"/>
            <a:ext cx="1827213"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7"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16DE7CE3-8B54-40D3-951D-F69D4F76291B}" type="slidenum">
              <a:rPr lang="en-US" altLang="ja-JP" sz="800" b="1"/>
              <a:pPr algn="ctr"/>
              <a:t>‹#›</a:t>
            </a:fld>
            <a:endParaRPr lang="en-US" altLang="ja-JP" sz="800" b="1"/>
          </a:p>
        </p:txBody>
      </p:sp>
      <p:sp>
        <p:nvSpPr>
          <p:cNvPr id="2" name="Title 1"/>
          <p:cNvSpPr>
            <a:spLocks noGrp="1"/>
          </p:cNvSpPr>
          <p:nvPr>
            <p:ph type="title"/>
          </p:nvPr>
        </p:nvSpPr>
        <p:spPr/>
        <p:txBody>
          <a:bodyPr/>
          <a:lstStyle/>
          <a:p>
            <a:r>
              <a:rPr lang="en-US"/>
              <a:t>Click to edit Master title style</a:t>
            </a:r>
          </a:p>
        </p:txBody>
      </p:sp>
      <p:sp>
        <p:nvSpPr>
          <p:cNvPr id="8" name="Date Placeholder 9"/>
          <p:cNvSpPr>
            <a:spLocks noGrp="1"/>
          </p:cNvSpPr>
          <p:nvPr>
            <p:ph type="dt" sz="half" idx="10"/>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7508E30D-19D6-44DF-9089-A819ADFC58CA}" type="datetime4">
              <a:rPr lang="en-US" altLang="ja-JP"/>
              <a:pPr>
                <a:defRPr/>
              </a:pPr>
              <a:t>December 5, 2021</a:t>
            </a:fld>
            <a:endParaRPr lang="en-US" altLang="ja-JP"/>
          </a:p>
        </p:txBody>
      </p:sp>
    </p:spTree>
    <p:extLst>
      <p:ext uri="{BB962C8B-B14F-4D97-AF65-F5344CB8AC3E}">
        <p14:creationId xmlns:p14="http://schemas.microsoft.com/office/powerpoint/2010/main" val="1507000704"/>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
        <p:nvSpPr>
          <p:cNvPr id="2" name="Rectangle 4"/>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3" name="Rectangle 5"/>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4" name="Picture 6"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8"/>
          <p:cNvSpPr txBox="1">
            <a:spLocks noChangeArrowheads="1"/>
          </p:cNvSpPr>
          <p:nvPr/>
        </p:nvSpPr>
        <p:spPr bwMode="auto">
          <a:xfrm>
            <a:off x="6829425" y="6551613"/>
            <a:ext cx="1827213"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6"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673A4C86-153C-4296-9B09-ED33BE6F41FD}" type="slidenum">
              <a:rPr lang="en-US" altLang="ja-JP" sz="800" b="1"/>
              <a:pPr algn="ctr"/>
              <a:t>‹#›</a:t>
            </a:fld>
            <a:endParaRPr lang="en-US" altLang="ja-JP" sz="800" b="1"/>
          </a:p>
        </p:txBody>
      </p:sp>
      <p:sp>
        <p:nvSpPr>
          <p:cNvPr id="7" name="Date Placeholder 9"/>
          <p:cNvSpPr>
            <a:spLocks noGrp="1"/>
          </p:cNvSpPr>
          <p:nvPr>
            <p:ph type="dt" sz="half" idx="10"/>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D4090484-E2BC-4770-BAF1-8BC3A58661F3}" type="datetime4">
              <a:rPr lang="en-US" altLang="ja-JP"/>
              <a:pPr>
                <a:defRPr/>
              </a:pPr>
              <a:t>December 5, 2021</a:t>
            </a:fld>
            <a:endParaRPr lang="en-US" altLang="ja-JP"/>
          </a:p>
        </p:txBody>
      </p:sp>
    </p:spTree>
    <p:extLst>
      <p:ext uri="{BB962C8B-B14F-4D97-AF65-F5344CB8AC3E}">
        <p14:creationId xmlns:p14="http://schemas.microsoft.com/office/powerpoint/2010/main" val="3589108652"/>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ransition Page">
    <p:spTree>
      <p:nvGrpSpPr>
        <p:cNvPr id="1" name=""/>
        <p:cNvGrpSpPr/>
        <p:nvPr/>
      </p:nvGrpSpPr>
      <p:grpSpPr>
        <a:xfrm>
          <a:off x="0" y="0"/>
          <a:ext cx="0" cy="0"/>
          <a:chOff x="0" y="0"/>
          <a:chExt cx="0" cy="0"/>
        </a:xfrm>
      </p:grpSpPr>
      <p:sp>
        <p:nvSpPr>
          <p:cNvPr id="4" name="Rectangle 4"/>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5" name="Rectangle 5"/>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6" name="Picture 6"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8"/>
          <p:cNvSpPr txBox="1">
            <a:spLocks noChangeArrowheads="1"/>
          </p:cNvSpPr>
          <p:nvPr/>
        </p:nvSpPr>
        <p:spPr bwMode="auto">
          <a:xfrm>
            <a:off x="6829425" y="6551613"/>
            <a:ext cx="1827213"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8"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1378C376-DF7B-4630-BAA3-EB1BBAA259E1}" type="slidenum">
              <a:rPr lang="en-US" altLang="ja-JP" sz="800" b="1"/>
              <a:pPr algn="ctr"/>
              <a:t>‹#›</a:t>
            </a:fld>
            <a:endParaRPr lang="en-US" altLang="ja-JP" sz="800" b="1"/>
          </a:p>
        </p:txBody>
      </p:sp>
      <p:sp>
        <p:nvSpPr>
          <p:cNvPr id="9" name="Rectangle 2"/>
          <p:cNvSpPr>
            <a:spLocks noGrp="1" noChangeArrowheads="1"/>
          </p:cNvSpPr>
          <p:nvPr>
            <p:ph type="ctrTitle"/>
          </p:nvPr>
        </p:nvSpPr>
        <p:spPr>
          <a:xfrm>
            <a:off x="1895475" y="2008188"/>
            <a:ext cx="6630988" cy="1298575"/>
          </a:xfrm>
          <a:prstGeom prst="rect">
            <a:avLst/>
          </a:prstGeom>
        </p:spPr>
        <p:txBody>
          <a:bodyPr anchor="b"/>
          <a:lstStyle>
            <a:lvl1pPr algn="l">
              <a:defRPr sz="4400"/>
            </a:lvl1pPr>
          </a:lstStyle>
          <a:p>
            <a:r>
              <a:rPr lang="en-US"/>
              <a:t>Click to edit Master title style</a:t>
            </a:r>
            <a:endParaRPr lang="en-US" dirty="0"/>
          </a:p>
        </p:txBody>
      </p:sp>
      <p:sp>
        <p:nvSpPr>
          <p:cNvPr id="10" name="Rectangle 3"/>
          <p:cNvSpPr>
            <a:spLocks noGrp="1" noChangeArrowheads="1"/>
          </p:cNvSpPr>
          <p:nvPr>
            <p:ph type="subTitle" idx="1"/>
          </p:nvPr>
        </p:nvSpPr>
        <p:spPr>
          <a:xfrm>
            <a:off x="1895475" y="3500438"/>
            <a:ext cx="5951538" cy="1752600"/>
          </a:xfrm>
          <a:prstGeom prst="rect">
            <a:avLst/>
          </a:prstGeom>
        </p:spPr>
        <p:txBody>
          <a:bodyPr/>
          <a:lstStyle>
            <a:lvl1pPr marL="0" indent="0">
              <a:buFontTx/>
              <a:buNone/>
              <a:defRPr sz="3200">
                <a:solidFill>
                  <a:schemeClr val="tx1">
                    <a:lumMod val="75000"/>
                    <a:lumOff val="25000"/>
                  </a:schemeClr>
                </a:solidFill>
              </a:defRPr>
            </a:lvl1pPr>
          </a:lstStyle>
          <a:p>
            <a:r>
              <a:rPr lang="en-US"/>
              <a:t>Click to edit Master subtitle style</a:t>
            </a:r>
            <a:endParaRPr lang="en-US" dirty="0"/>
          </a:p>
        </p:txBody>
      </p:sp>
      <p:sp>
        <p:nvSpPr>
          <p:cNvPr id="11" name="Date Placeholder 9"/>
          <p:cNvSpPr>
            <a:spLocks noGrp="1"/>
          </p:cNvSpPr>
          <p:nvPr>
            <p:ph type="dt" sz="half" idx="10"/>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66A9E062-891C-48A0-9283-7DF7782AA931}" type="datetime4">
              <a:rPr lang="en-US" altLang="ja-JP"/>
              <a:pPr>
                <a:defRPr/>
              </a:pPr>
              <a:t>December 5, 2021</a:t>
            </a:fld>
            <a:endParaRPr lang="en-US" altLang="ja-JP"/>
          </a:p>
        </p:txBody>
      </p:sp>
    </p:spTree>
    <p:extLst>
      <p:ext uri="{BB962C8B-B14F-4D97-AF65-F5344CB8AC3E}">
        <p14:creationId xmlns:p14="http://schemas.microsoft.com/office/powerpoint/2010/main" val="3405032137"/>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DO NOT US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1340802"/>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A9413DBA-163F-444F-89E0-32A56F6AE0A6}"/>
              </a:ext>
            </a:extLst>
          </p:cNvPr>
          <p:cNvSpPr>
            <a:spLocks noGrp="1"/>
          </p:cNvSpPr>
          <p:nvPr>
            <p:ph type="dt" sz="half" idx="10"/>
          </p:nvPr>
        </p:nvSpPr>
        <p:spPr/>
        <p:txBody>
          <a:bodyPr/>
          <a:lstStyle>
            <a:lvl1pPr>
              <a:defRPr/>
            </a:lvl1pPr>
          </a:lstStyle>
          <a:p>
            <a:pPr>
              <a:defRPr/>
            </a:pPr>
            <a:fld id="{5A403286-F68C-44D5-B365-26542457BE01}" type="datetimeFigureOut">
              <a:rPr lang="en-US"/>
              <a:pPr>
                <a:defRPr/>
              </a:pPr>
              <a:t>12/5/2021</a:t>
            </a:fld>
            <a:endParaRPr lang="en-US"/>
          </a:p>
        </p:txBody>
      </p:sp>
      <p:sp>
        <p:nvSpPr>
          <p:cNvPr id="5" name="Footer Placeholder 4">
            <a:extLst>
              <a:ext uri="{FF2B5EF4-FFF2-40B4-BE49-F238E27FC236}">
                <a16:creationId xmlns:a16="http://schemas.microsoft.com/office/drawing/2014/main" xmlns="" id="{382F41D9-DE08-42E5-8D44-D1BD3F16C45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B294EDF9-5C55-42BE-9D04-20C5E9BD1DC0}"/>
              </a:ext>
            </a:extLst>
          </p:cNvPr>
          <p:cNvSpPr>
            <a:spLocks noGrp="1"/>
          </p:cNvSpPr>
          <p:nvPr>
            <p:ph type="sldNum" sz="quarter" idx="12"/>
          </p:nvPr>
        </p:nvSpPr>
        <p:spPr/>
        <p:txBody>
          <a:bodyPr/>
          <a:lstStyle>
            <a:lvl1pPr>
              <a:defRPr/>
            </a:lvl1pPr>
          </a:lstStyle>
          <a:p>
            <a:pPr>
              <a:defRPr/>
            </a:pPr>
            <a:fld id="{5DDCB7FA-71A7-4A9F-98EF-99DC28129453}" type="slidenum">
              <a:rPr lang="en-US"/>
              <a:pPr>
                <a:defRPr/>
              </a:pPr>
              <a:t>‹#›</a:t>
            </a:fld>
            <a:endParaRPr lang="en-US"/>
          </a:p>
        </p:txBody>
      </p:sp>
    </p:spTree>
    <p:extLst>
      <p:ext uri="{BB962C8B-B14F-4D97-AF65-F5344CB8AC3E}">
        <p14:creationId xmlns:p14="http://schemas.microsoft.com/office/powerpoint/2010/main" val="35237692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00D32A64-5DB7-49F7-A990-53D02559AF7B}"/>
              </a:ext>
            </a:extLst>
          </p:cNvPr>
          <p:cNvSpPr>
            <a:spLocks noGrp="1"/>
          </p:cNvSpPr>
          <p:nvPr>
            <p:ph type="dt" sz="half" idx="10"/>
          </p:nvPr>
        </p:nvSpPr>
        <p:spPr/>
        <p:txBody>
          <a:bodyPr/>
          <a:lstStyle>
            <a:lvl1pPr>
              <a:defRPr/>
            </a:lvl1pPr>
          </a:lstStyle>
          <a:p>
            <a:pPr>
              <a:defRPr/>
            </a:pPr>
            <a:fld id="{EA38D83D-3ECD-495D-AC52-B640D6EFB64D}" type="datetimeFigureOut">
              <a:rPr lang="en-US"/>
              <a:pPr>
                <a:defRPr/>
              </a:pPr>
              <a:t>12/5/2021</a:t>
            </a:fld>
            <a:endParaRPr lang="en-US"/>
          </a:p>
        </p:txBody>
      </p:sp>
      <p:sp>
        <p:nvSpPr>
          <p:cNvPr id="6" name="Footer Placeholder 4">
            <a:extLst>
              <a:ext uri="{FF2B5EF4-FFF2-40B4-BE49-F238E27FC236}">
                <a16:creationId xmlns:a16="http://schemas.microsoft.com/office/drawing/2014/main" xmlns="" id="{7DA64722-3A10-4B3E-9287-3871AF8642A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1ADE5C50-DE9A-41C0-9307-A2962E113408}"/>
              </a:ext>
            </a:extLst>
          </p:cNvPr>
          <p:cNvSpPr>
            <a:spLocks noGrp="1"/>
          </p:cNvSpPr>
          <p:nvPr>
            <p:ph type="sldNum" sz="quarter" idx="12"/>
          </p:nvPr>
        </p:nvSpPr>
        <p:spPr/>
        <p:txBody>
          <a:bodyPr/>
          <a:lstStyle>
            <a:lvl1pPr>
              <a:defRPr/>
            </a:lvl1pPr>
          </a:lstStyle>
          <a:p>
            <a:pPr>
              <a:defRPr/>
            </a:pPr>
            <a:fld id="{0616F842-8E23-4D8B-864F-E268B5AE5DED}" type="slidenum">
              <a:rPr lang="en-US"/>
              <a:pPr>
                <a:defRPr/>
              </a:pPr>
              <a:t>‹#›</a:t>
            </a:fld>
            <a:endParaRPr lang="en-US"/>
          </a:p>
        </p:txBody>
      </p:sp>
    </p:spTree>
    <p:extLst>
      <p:ext uri="{BB962C8B-B14F-4D97-AF65-F5344CB8AC3E}">
        <p14:creationId xmlns:p14="http://schemas.microsoft.com/office/powerpoint/2010/main" val="18180761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F3DAC2F7-6634-4DFB-8AA0-EF46BF523F2B}"/>
              </a:ext>
            </a:extLst>
          </p:cNvPr>
          <p:cNvSpPr>
            <a:spLocks noGrp="1"/>
          </p:cNvSpPr>
          <p:nvPr>
            <p:ph type="dt" sz="half" idx="10"/>
          </p:nvPr>
        </p:nvSpPr>
        <p:spPr/>
        <p:txBody>
          <a:bodyPr/>
          <a:lstStyle>
            <a:lvl1pPr>
              <a:defRPr/>
            </a:lvl1pPr>
          </a:lstStyle>
          <a:p>
            <a:pPr>
              <a:defRPr/>
            </a:pPr>
            <a:fld id="{0294A54E-E844-4762-87E5-254B61AE7867}" type="datetimeFigureOut">
              <a:rPr lang="en-US"/>
              <a:pPr>
                <a:defRPr/>
              </a:pPr>
              <a:t>12/5/2021</a:t>
            </a:fld>
            <a:endParaRPr lang="en-US"/>
          </a:p>
        </p:txBody>
      </p:sp>
      <p:sp>
        <p:nvSpPr>
          <p:cNvPr id="8" name="Footer Placeholder 4">
            <a:extLst>
              <a:ext uri="{FF2B5EF4-FFF2-40B4-BE49-F238E27FC236}">
                <a16:creationId xmlns:a16="http://schemas.microsoft.com/office/drawing/2014/main" xmlns="" id="{1F861A58-A017-455D-8AA4-D10CD51025BC}"/>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307B5AB0-ED80-4124-ADA7-42A4D290FD9C}"/>
              </a:ext>
            </a:extLst>
          </p:cNvPr>
          <p:cNvSpPr>
            <a:spLocks noGrp="1"/>
          </p:cNvSpPr>
          <p:nvPr>
            <p:ph type="sldNum" sz="quarter" idx="12"/>
          </p:nvPr>
        </p:nvSpPr>
        <p:spPr/>
        <p:txBody>
          <a:bodyPr/>
          <a:lstStyle>
            <a:lvl1pPr>
              <a:defRPr/>
            </a:lvl1pPr>
          </a:lstStyle>
          <a:p>
            <a:pPr>
              <a:defRPr/>
            </a:pPr>
            <a:fld id="{058C7EEB-C22E-480A-AEA6-44A7F83C6D56}" type="slidenum">
              <a:rPr lang="en-US"/>
              <a:pPr>
                <a:defRPr/>
              </a:pPr>
              <a:t>‹#›</a:t>
            </a:fld>
            <a:endParaRPr lang="en-US"/>
          </a:p>
        </p:txBody>
      </p:sp>
    </p:spTree>
    <p:extLst>
      <p:ext uri="{BB962C8B-B14F-4D97-AF65-F5344CB8AC3E}">
        <p14:creationId xmlns:p14="http://schemas.microsoft.com/office/powerpoint/2010/main" val="26397970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068C753B-4152-47A7-9A6D-8DE0C11C869F}"/>
              </a:ext>
            </a:extLst>
          </p:cNvPr>
          <p:cNvSpPr>
            <a:spLocks noGrp="1"/>
          </p:cNvSpPr>
          <p:nvPr>
            <p:ph type="dt" sz="half" idx="10"/>
          </p:nvPr>
        </p:nvSpPr>
        <p:spPr/>
        <p:txBody>
          <a:bodyPr/>
          <a:lstStyle>
            <a:lvl1pPr>
              <a:defRPr/>
            </a:lvl1pPr>
          </a:lstStyle>
          <a:p>
            <a:pPr>
              <a:defRPr/>
            </a:pPr>
            <a:fld id="{D44859C8-3132-4544-B1C1-B744939FF758}" type="datetimeFigureOut">
              <a:rPr lang="en-US"/>
              <a:pPr>
                <a:defRPr/>
              </a:pPr>
              <a:t>12/5/2021</a:t>
            </a:fld>
            <a:endParaRPr lang="en-US"/>
          </a:p>
        </p:txBody>
      </p:sp>
      <p:sp>
        <p:nvSpPr>
          <p:cNvPr id="4" name="Footer Placeholder 4">
            <a:extLst>
              <a:ext uri="{FF2B5EF4-FFF2-40B4-BE49-F238E27FC236}">
                <a16:creationId xmlns:a16="http://schemas.microsoft.com/office/drawing/2014/main" xmlns="" id="{A26F1CD4-6813-4997-BB67-C04CDCD96C8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977F3348-A8CA-41F9-A655-6C0FB406CAB8}"/>
              </a:ext>
            </a:extLst>
          </p:cNvPr>
          <p:cNvSpPr>
            <a:spLocks noGrp="1"/>
          </p:cNvSpPr>
          <p:nvPr>
            <p:ph type="sldNum" sz="quarter" idx="12"/>
          </p:nvPr>
        </p:nvSpPr>
        <p:spPr/>
        <p:txBody>
          <a:bodyPr/>
          <a:lstStyle>
            <a:lvl1pPr>
              <a:defRPr/>
            </a:lvl1pPr>
          </a:lstStyle>
          <a:p>
            <a:pPr>
              <a:defRPr/>
            </a:pPr>
            <a:fld id="{5185F607-2968-4965-9ED8-F67AD9A8926E}" type="slidenum">
              <a:rPr lang="en-US"/>
              <a:pPr>
                <a:defRPr/>
              </a:pPr>
              <a:t>‹#›</a:t>
            </a:fld>
            <a:endParaRPr lang="en-US"/>
          </a:p>
        </p:txBody>
      </p:sp>
    </p:spTree>
    <p:extLst>
      <p:ext uri="{BB962C8B-B14F-4D97-AF65-F5344CB8AC3E}">
        <p14:creationId xmlns:p14="http://schemas.microsoft.com/office/powerpoint/2010/main" val="315369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757CB82E-287C-42A5-9160-E0CD120967B3}"/>
              </a:ext>
            </a:extLst>
          </p:cNvPr>
          <p:cNvSpPr>
            <a:spLocks noGrp="1"/>
          </p:cNvSpPr>
          <p:nvPr>
            <p:ph type="dt" sz="half" idx="10"/>
          </p:nvPr>
        </p:nvSpPr>
        <p:spPr/>
        <p:txBody>
          <a:bodyPr/>
          <a:lstStyle>
            <a:lvl1pPr>
              <a:defRPr/>
            </a:lvl1pPr>
          </a:lstStyle>
          <a:p>
            <a:pPr>
              <a:defRPr/>
            </a:pPr>
            <a:fld id="{05F8E10D-A2D7-4856-B650-53CA72A9E634}" type="datetimeFigureOut">
              <a:rPr lang="en-US"/>
              <a:pPr>
                <a:defRPr/>
              </a:pPr>
              <a:t>12/5/2021</a:t>
            </a:fld>
            <a:endParaRPr lang="en-US"/>
          </a:p>
        </p:txBody>
      </p:sp>
      <p:sp>
        <p:nvSpPr>
          <p:cNvPr id="3" name="Footer Placeholder 4">
            <a:extLst>
              <a:ext uri="{FF2B5EF4-FFF2-40B4-BE49-F238E27FC236}">
                <a16:creationId xmlns:a16="http://schemas.microsoft.com/office/drawing/2014/main" xmlns="" id="{EB7EC8A2-6B3F-4332-A8F2-2A58B21D3489}"/>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3F898656-575E-40F5-A312-0536C0F61164}"/>
              </a:ext>
            </a:extLst>
          </p:cNvPr>
          <p:cNvSpPr>
            <a:spLocks noGrp="1"/>
          </p:cNvSpPr>
          <p:nvPr>
            <p:ph type="sldNum" sz="quarter" idx="12"/>
          </p:nvPr>
        </p:nvSpPr>
        <p:spPr/>
        <p:txBody>
          <a:bodyPr/>
          <a:lstStyle>
            <a:lvl1pPr>
              <a:defRPr/>
            </a:lvl1pPr>
          </a:lstStyle>
          <a:p>
            <a:pPr>
              <a:defRPr/>
            </a:pPr>
            <a:fld id="{EDEAA1F9-6EDD-4B5A-83A4-3871AEE68B0D}" type="slidenum">
              <a:rPr lang="en-US"/>
              <a:pPr>
                <a:defRPr/>
              </a:pPr>
              <a:t>‹#›</a:t>
            </a:fld>
            <a:endParaRPr lang="en-US"/>
          </a:p>
        </p:txBody>
      </p:sp>
    </p:spTree>
    <p:extLst>
      <p:ext uri="{BB962C8B-B14F-4D97-AF65-F5344CB8AC3E}">
        <p14:creationId xmlns:p14="http://schemas.microsoft.com/office/powerpoint/2010/main" val="1709742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A0620C25-CAE4-42A6-ACE4-1966CFBE44D3}"/>
              </a:ext>
            </a:extLst>
          </p:cNvPr>
          <p:cNvSpPr>
            <a:spLocks noGrp="1"/>
          </p:cNvSpPr>
          <p:nvPr>
            <p:ph type="dt" sz="half" idx="10"/>
          </p:nvPr>
        </p:nvSpPr>
        <p:spPr/>
        <p:txBody>
          <a:bodyPr/>
          <a:lstStyle>
            <a:lvl1pPr>
              <a:defRPr/>
            </a:lvl1pPr>
          </a:lstStyle>
          <a:p>
            <a:pPr>
              <a:defRPr/>
            </a:pPr>
            <a:fld id="{ECA4C7A5-423D-420A-A988-D7E090828248}" type="datetimeFigureOut">
              <a:rPr lang="en-US"/>
              <a:pPr>
                <a:defRPr/>
              </a:pPr>
              <a:t>12/5/2021</a:t>
            </a:fld>
            <a:endParaRPr lang="en-US"/>
          </a:p>
        </p:txBody>
      </p:sp>
      <p:sp>
        <p:nvSpPr>
          <p:cNvPr id="6" name="Footer Placeholder 4">
            <a:extLst>
              <a:ext uri="{FF2B5EF4-FFF2-40B4-BE49-F238E27FC236}">
                <a16:creationId xmlns:a16="http://schemas.microsoft.com/office/drawing/2014/main" xmlns="" id="{CF610907-474C-4EF7-BCA3-2673D6DA4E5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CA3103F5-1538-4E0B-BF96-0F3B210E08EA}"/>
              </a:ext>
            </a:extLst>
          </p:cNvPr>
          <p:cNvSpPr>
            <a:spLocks noGrp="1"/>
          </p:cNvSpPr>
          <p:nvPr>
            <p:ph type="sldNum" sz="quarter" idx="12"/>
          </p:nvPr>
        </p:nvSpPr>
        <p:spPr/>
        <p:txBody>
          <a:bodyPr/>
          <a:lstStyle>
            <a:lvl1pPr>
              <a:defRPr/>
            </a:lvl1pPr>
          </a:lstStyle>
          <a:p>
            <a:pPr>
              <a:defRPr/>
            </a:pPr>
            <a:fld id="{B5E0324C-EEB9-40EE-9B77-1122F63CE300}" type="slidenum">
              <a:rPr lang="en-US"/>
              <a:pPr>
                <a:defRPr/>
              </a:pPr>
              <a:t>‹#›</a:t>
            </a:fld>
            <a:endParaRPr lang="en-US"/>
          </a:p>
        </p:txBody>
      </p:sp>
    </p:spTree>
    <p:extLst>
      <p:ext uri="{BB962C8B-B14F-4D97-AF65-F5344CB8AC3E}">
        <p14:creationId xmlns:p14="http://schemas.microsoft.com/office/powerpoint/2010/main" val="414768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79D5A4A8-F837-4AD8-818B-2D3F01FE078C}"/>
              </a:ext>
            </a:extLst>
          </p:cNvPr>
          <p:cNvSpPr>
            <a:spLocks noGrp="1"/>
          </p:cNvSpPr>
          <p:nvPr>
            <p:ph type="dt" sz="half" idx="10"/>
          </p:nvPr>
        </p:nvSpPr>
        <p:spPr/>
        <p:txBody>
          <a:bodyPr/>
          <a:lstStyle>
            <a:lvl1pPr>
              <a:defRPr/>
            </a:lvl1pPr>
          </a:lstStyle>
          <a:p>
            <a:pPr>
              <a:defRPr/>
            </a:pPr>
            <a:fld id="{635A60B4-BD2D-4BB3-815D-CE38E6E980E8}" type="datetimeFigureOut">
              <a:rPr lang="en-US"/>
              <a:pPr>
                <a:defRPr/>
              </a:pPr>
              <a:t>12/5/2021</a:t>
            </a:fld>
            <a:endParaRPr lang="en-US"/>
          </a:p>
        </p:txBody>
      </p:sp>
      <p:sp>
        <p:nvSpPr>
          <p:cNvPr id="6" name="Footer Placeholder 4">
            <a:extLst>
              <a:ext uri="{FF2B5EF4-FFF2-40B4-BE49-F238E27FC236}">
                <a16:creationId xmlns:a16="http://schemas.microsoft.com/office/drawing/2014/main" xmlns="" id="{4F2BF45E-B3AB-4343-926B-3CE4D593FF0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D6BCE724-A362-4082-B2EE-174EC8197FFE}"/>
              </a:ext>
            </a:extLst>
          </p:cNvPr>
          <p:cNvSpPr>
            <a:spLocks noGrp="1"/>
          </p:cNvSpPr>
          <p:nvPr>
            <p:ph type="sldNum" sz="quarter" idx="12"/>
          </p:nvPr>
        </p:nvSpPr>
        <p:spPr/>
        <p:txBody>
          <a:bodyPr/>
          <a:lstStyle>
            <a:lvl1pPr>
              <a:defRPr/>
            </a:lvl1pPr>
          </a:lstStyle>
          <a:p>
            <a:pPr>
              <a:defRPr/>
            </a:pPr>
            <a:fld id="{CDCC59E1-50D2-4ADC-B4E2-5671E6F94342}" type="slidenum">
              <a:rPr lang="en-US"/>
              <a:pPr>
                <a:defRPr/>
              </a:pPr>
              <a:t>‹#›</a:t>
            </a:fld>
            <a:endParaRPr lang="en-US"/>
          </a:p>
        </p:txBody>
      </p:sp>
    </p:spTree>
    <p:extLst>
      <p:ext uri="{BB962C8B-B14F-4D97-AF65-F5344CB8AC3E}">
        <p14:creationId xmlns:p14="http://schemas.microsoft.com/office/powerpoint/2010/main" val="16999332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Title Placeholder 1">
            <a:extLst>
              <a:ext uri="{FF2B5EF4-FFF2-40B4-BE49-F238E27FC236}">
                <a16:creationId xmlns:a16="http://schemas.microsoft.com/office/drawing/2014/main" xmlns="" id="{6F90A6D9-0D8F-4E3B-B748-BF10B1A385B0}"/>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Text Placeholder 2">
            <a:extLst>
              <a:ext uri="{FF2B5EF4-FFF2-40B4-BE49-F238E27FC236}">
                <a16:creationId xmlns:a16="http://schemas.microsoft.com/office/drawing/2014/main" xmlns="" id="{0B4210E6-F70B-48DA-91F1-3B4114D34231}"/>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8A385A93-4984-4D8C-813F-BE746174287D}"/>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21A5A556-8A84-4F5C-97E6-8FD11CA80D30}" type="datetimeFigureOut">
              <a:rPr lang="en-US"/>
              <a:pPr>
                <a:defRPr/>
              </a:pPr>
              <a:t>12/5/2021</a:t>
            </a:fld>
            <a:endParaRPr lang="en-US"/>
          </a:p>
        </p:txBody>
      </p:sp>
      <p:sp>
        <p:nvSpPr>
          <p:cNvPr id="5" name="Footer Placeholder 4">
            <a:extLst>
              <a:ext uri="{FF2B5EF4-FFF2-40B4-BE49-F238E27FC236}">
                <a16:creationId xmlns:a16="http://schemas.microsoft.com/office/drawing/2014/main" xmlns="" id="{4E53B957-E1BE-43E0-B9F1-3C41001EF053}"/>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xmlns="" id="{3FB5BD65-4720-4D5F-B697-71D3565FE1AB}"/>
              </a:ext>
            </a:extLst>
          </p:cNvPr>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B7D3AD19-2E47-4D70-88A2-CA3DA8BAFA1B}" type="slidenum">
              <a:rPr lang="en-US"/>
              <a:pPr>
                <a:defRPr/>
              </a:pPr>
              <a:t>‹#›</a:t>
            </a:fld>
            <a:endParaRPr lang="en-US"/>
          </a:p>
        </p:txBody>
      </p:sp>
    </p:spTree>
    <p:extLst>
      <p:ext uri="{BB962C8B-B14F-4D97-AF65-F5344CB8AC3E}">
        <p14:creationId xmlns:p14="http://schemas.microsoft.com/office/powerpoint/2010/main" val="2379724987"/>
      </p:ext>
    </p:extLst>
  </p:cSld>
  <p:clrMap bg1="lt1" tx1="dk1" bg2="lt2" tx2="dk2" accent1="accent1" accent2="accent2" accent3="accent3" accent4="accent4" accent5="accent5" accent6="accent6" hlink="hlink" folHlink="folHlink"/>
  <p:sldLayoutIdLst>
    <p:sldLayoutId id="2147484117" r:id="rId1"/>
    <p:sldLayoutId id="2147484118" r:id="rId2"/>
    <p:sldLayoutId id="2147484119" r:id="rId3"/>
    <p:sldLayoutId id="2147484120" r:id="rId4"/>
    <p:sldLayoutId id="2147484121" r:id="rId5"/>
    <p:sldLayoutId id="2147484122" r:id="rId6"/>
    <p:sldLayoutId id="2147484123" r:id="rId7"/>
    <p:sldLayoutId id="2147484124" r:id="rId8"/>
    <p:sldLayoutId id="2147484125" r:id="rId9"/>
    <p:sldLayoutId id="2147484126" r:id="rId10"/>
    <p:sldLayoutId id="2147484127"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0"/>
            <a:ext cx="9144000"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ja-JP"/>
              <a:t>Click to edit Master title style</a:t>
            </a:r>
          </a:p>
        </p:txBody>
      </p:sp>
      <p:sp>
        <p:nvSpPr>
          <p:cNvPr id="1027" name="Rectangle 3"/>
          <p:cNvSpPr>
            <a:spLocks noGrp="1" noChangeArrowheads="1"/>
          </p:cNvSpPr>
          <p:nvPr>
            <p:ph type="body" idx="1"/>
          </p:nvPr>
        </p:nvSpPr>
        <p:spPr bwMode="auto">
          <a:xfrm>
            <a:off x="257175" y="1219200"/>
            <a:ext cx="8435975" cy="483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ja-JP"/>
              <a:t>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p>
        </p:txBody>
      </p:sp>
    </p:spTree>
    <p:extLst>
      <p:ext uri="{BB962C8B-B14F-4D97-AF65-F5344CB8AC3E}">
        <p14:creationId xmlns:p14="http://schemas.microsoft.com/office/powerpoint/2010/main" val="4138340397"/>
      </p:ext>
    </p:extLst>
  </p:cSld>
  <p:clrMap bg1="lt1" tx1="dk1" bg2="lt2" tx2="dk2" accent1="accent1" accent2="accent2" accent3="accent3" accent4="accent4" accent5="accent5" accent6="accent6" hlink="hlink" folHlink="folHlink"/>
  <p:sldLayoutIdLst>
    <p:sldLayoutId id="2147484177" r:id="rId1"/>
    <p:sldLayoutId id="2147484178" r:id="rId2"/>
    <p:sldLayoutId id="2147484179" r:id="rId3"/>
    <p:sldLayoutId id="2147484180" r:id="rId4"/>
    <p:sldLayoutId id="2147484181" r:id="rId5"/>
    <p:sldLayoutId id="2147484182" r:id="rId6"/>
    <p:sldLayoutId id="2147484183" r:id="rId7"/>
    <p:sldLayoutId id="2147484184" r:id="rId8"/>
    <p:sldLayoutId id="2147484185" r:id="rId9"/>
    <p:sldLayoutId id="2147484186" r:id="rId10"/>
    <p:sldLayoutId id="2147484187" r:id="rId11"/>
    <p:sldLayoutId id="2147484188" r:id="rId12"/>
    <p:sldLayoutId id="2147484189" r:id="rId13"/>
    <p:sldLayoutId id="2147484190" r:id="rId14"/>
  </p:sldLayoutIdLst>
  <p:transition>
    <p:fade/>
  </p:transition>
  <p:hf hdr="0" ftr="0"/>
  <p:txStyles>
    <p:titleStyle>
      <a:lvl1pPr algn="ctr" rtl="0" eaLnBrk="1" fontAlgn="base" hangingPunct="1">
        <a:spcBef>
          <a:spcPct val="0"/>
        </a:spcBef>
        <a:spcAft>
          <a:spcPct val="0"/>
        </a:spcAft>
        <a:defRPr sz="3600">
          <a:solidFill>
            <a:srgbClr val="002060"/>
          </a:solidFill>
          <a:latin typeface="+mj-lt"/>
          <a:ea typeface="+mj-ea"/>
          <a:cs typeface="+mj-cs"/>
        </a:defRPr>
      </a:lvl1pPr>
      <a:lvl2pPr algn="ctr" rtl="0" eaLnBrk="1" fontAlgn="base" hangingPunct="1">
        <a:spcBef>
          <a:spcPct val="0"/>
        </a:spcBef>
        <a:spcAft>
          <a:spcPct val="0"/>
        </a:spcAft>
        <a:defRPr sz="3600">
          <a:solidFill>
            <a:srgbClr val="002060"/>
          </a:solidFill>
          <a:latin typeface="Tahoma" pitchFamily="34" charset="0"/>
          <a:ea typeface="MS PGothic" pitchFamily="34" charset="-128"/>
        </a:defRPr>
      </a:lvl2pPr>
      <a:lvl3pPr algn="ctr" rtl="0" eaLnBrk="1" fontAlgn="base" hangingPunct="1">
        <a:spcBef>
          <a:spcPct val="0"/>
        </a:spcBef>
        <a:spcAft>
          <a:spcPct val="0"/>
        </a:spcAft>
        <a:defRPr sz="3600">
          <a:solidFill>
            <a:srgbClr val="002060"/>
          </a:solidFill>
          <a:latin typeface="Tahoma" pitchFamily="34" charset="0"/>
          <a:ea typeface="MS PGothic" pitchFamily="34" charset="-128"/>
        </a:defRPr>
      </a:lvl3pPr>
      <a:lvl4pPr algn="ctr" rtl="0" eaLnBrk="1" fontAlgn="base" hangingPunct="1">
        <a:spcBef>
          <a:spcPct val="0"/>
        </a:spcBef>
        <a:spcAft>
          <a:spcPct val="0"/>
        </a:spcAft>
        <a:defRPr sz="3600">
          <a:solidFill>
            <a:srgbClr val="002060"/>
          </a:solidFill>
          <a:latin typeface="Tahoma" pitchFamily="34" charset="0"/>
          <a:ea typeface="MS PGothic" pitchFamily="34" charset="-128"/>
        </a:defRPr>
      </a:lvl4pPr>
      <a:lvl5pPr algn="ctr" rtl="0" eaLnBrk="1" fontAlgn="base" hangingPunct="1">
        <a:spcBef>
          <a:spcPct val="0"/>
        </a:spcBef>
        <a:spcAft>
          <a:spcPct val="0"/>
        </a:spcAft>
        <a:defRPr sz="3600">
          <a:solidFill>
            <a:srgbClr val="002060"/>
          </a:solidFill>
          <a:latin typeface="Tahoma" pitchFamily="34" charset="0"/>
          <a:ea typeface="MS PGothic" pitchFamily="34" charset="-128"/>
        </a:defRPr>
      </a:lvl5pPr>
      <a:lvl6pPr marL="457200" algn="ctr" rtl="0" eaLnBrk="1" fontAlgn="base" hangingPunct="1">
        <a:spcBef>
          <a:spcPct val="0"/>
        </a:spcBef>
        <a:spcAft>
          <a:spcPct val="0"/>
        </a:spcAft>
        <a:defRPr sz="3600">
          <a:solidFill>
            <a:srgbClr val="002060"/>
          </a:solidFill>
          <a:latin typeface="Tahoma" pitchFamily="34" charset="0"/>
        </a:defRPr>
      </a:lvl6pPr>
      <a:lvl7pPr marL="914400" algn="ctr" rtl="0" eaLnBrk="1" fontAlgn="base" hangingPunct="1">
        <a:spcBef>
          <a:spcPct val="0"/>
        </a:spcBef>
        <a:spcAft>
          <a:spcPct val="0"/>
        </a:spcAft>
        <a:defRPr sz="3600">
          <a:solidFill>
            <a:srgbClr val="002060"/>
          </a:solidFill>
          <a:latin typeface="Tahoma" pitchFamily="34" charset="0"/>
        </a:defRPr>
      </a:lvl7pPr>
      <a:lvl8pPr marL="1371600" algn="ctr" rtl="0" eaLnBrk="1" fontAlgn="base" hangingPunct="1">
        <a:spcBef>
          <a:spcPct val="0"/>
        </a:spcBef>
        <a:spcAft>
          <a:spcPct val="0"/>
        </a:spcAft>
        <a:defRPr sz="3600">
          <a:solidFill>
            <a:srgbClr val="002060"/>
          </a:solidFill>
          <a:latin typeface="Tahoma" pitchFamily="34" charset="0"/>
        </a:defRPr>
      </a:lvl8pPr>
      <a:lvl9pPr marL="1828800" algn="ctr" rtl="0" eaLnBrk="1" fontAlgn="base" hangingPunct="1">
        <a:spcBef>
          <a:spcPct val="0"/>
        </a:spcBef>
        <a:spcAft>
          <a:spcPct val="0"/>
        </a:spcAft>
        <a:defRPr sz="3600">
          <a:solidFill>
            <a:srgbClr val="002060"/>
          </a:solidFill>
          <a:latin typeface="Tahoma" pitchFamily="34" charset="0"/>
        </a:defRPr>
      </a:lvl9pPr>
    </p:titleStyle>
    <p:bodyStyle>
      <a:lvl1pPr marL="342900" indent="-342900" algn="l" rtl="0" eaLnBrk="1" fontAlgn="base" hangingPunct="1">
        <a:lnSpc>
          <a:spcPct val="130000"/>
        </a:lnSpc>
        <a:spcBef>
          <a:spcPct val="20000"/>
        </a:spcBef>
        <a:spcAft>
          <a:spcPct val="0"/>
        </a:spcAft>
        <a:buClr>
          <a:srgbClr val="EFB22D"/>
        </a:buClr>
        <a:buSzPct val="90000"/>
        <a:buChar char="•"/>
        <a:defRPr sz="2400">
          <a:solidFill>
            <a:srgbClr val="002060"/>
          </a:solidFill>
          <a:latin typeface="+mn-lt"/>
          <a:ea typeface="+mn-ea"/>
          <a:cs typeface="+mn-cs"/>
        </a:defRPr>
      </a:lvl1pPr>
      <a:lvl2pPr marL="742950" indent="-285750" algn="l" rtl="0" eaLnBrk="1" fontAlgn="base" hangingPunct="1">
        <a:lnSpc>
          <a:spcPct val="130000"/>
        </a:lnSpc>
        <a:spcBef>
          <a:spcPct val="20000"/>
        </a:spcBef>
        <a:spcAft>
          <a:spcPct val="0"/>
        </a:spcAft>
        <a:buClr>
          <a:srgbClr val="375BB0"/>
        </a:buClr>
        <a:buSzPct val="80000"/>
        <a:buFont typeface="Arial Unicode MS" panose="020B0604020202020204" pitchFamily="34" charset="-128"/>
        <a:buChar char="▶"/>
        <a:defRPr sz="2200">
          <a:solidFill>
            <a:srgbClr val="002060"/>
          </a:solidFill>
          <a:latin typeface="+mn-lt"/>
          <a:ea typeface="MS PGothic" pitchFamily="34" charset="-128"/>
        </a:defRPr>
      </a:lvl2pPr>
      <a:lvl3pPr marL="1143000" indent="-228600" algn="l" rtl="0" eaLnBrk="1" fontAlgn="base" hangingPunct="1">
        <a:lnSpc>
          <a:spcPct val="130000"/>
        </a:lnSpc>
        <a:spcBef>
          <a:spcPct val="20000"/>
        </a:spcBef>
        <a:spcAft>
          <a:spcPct val="0"/>
        </a:spcAft>
        <a:buClr>
          <a:srgbClr val="6BB1C9"/>
        </a:buClr>
        <a:buSzPct val="90000"/>
        <a:buFont typeface="Arial" panose="020B0604020202020204" pitchFamily="34" charset="0"/>
        <a:buChar char="•"/>
        <a:defRPr sz="2000">
          <a:solidFill>
            <a:srgbClr val="0042C8"/>
          </a:solidFill>
          <a:latin typeface="+mn-lt"/>
          <a:ea typeface="MS PGothic" pitchFamily="34" charset="-128"/>
        </a:defRPr>
      </a:lvl3pPr>
      <a:lvl4pPr marL="1600200" indent="-228600" algn="l" rtl="0" eaLnBrk="1" fontAlgn="base" hangingPunct="1">
        <a:lnSpc>
          <a:spcPct val="130000"/>
        </a:lnSpc>
        <a:spcBef>
          <a:spcPct val="20000"/>
        </a:spcBef>
        <a:spcAft>
          <a:spcPct val="0"/>
        </a:spcAft>
        <a:buClr>
          <a:srgbClr val="6BB1C9"/>
        </a:buClr>
        <a:buSzPct val="90000"/>
        <a:buFont typeface="Arial" panose="020B0604020202020204" pitchFamily="34" charset="0"/>
        <a:buChar char="•"/>
        <a:defRPr>
          <a:solidFill>
            <a:srgbClr val="0042C8"/>
          </a:solidFill>
          <a:latin typeface="+mn-lt"/>
          <a:ea typeface="MS PGothic" pitchFamily="34" charset="-128"/>
        </a:defRPr>
      </a:lvl4pPr>
      <a:lvl5pPr marL="2057400" indent="-228600" algn="l" rtl="0" eaLnBrk="1" fontAlgn="base" hangingPunct="1">
        <a:lnSpc>
          <a:spcPct val="130000"/>
        </a:lnSpc>
        <a:spcBef>
          <a:spcPct val="20000"/>
        </a:spcBef>
        <a:spcAft>
          <a:spcPct val="0"/>
        </a:spcAft>
        <a:buClr>
          <a:srgbClr val="6BB1C9"/>
        </a:buClr>
        <a:buFont typeface="Arial" panose="020B0604020202020204" pitchFamily="34" charset="0"/>
        <a:buChar char="•"/>
        <a:defRPr>
          <a:solidFill>
            <a:srgbClr val="0042C8"/>
          </a:solidFill>
          <a:latin typeface="+mn-lt"/>
          <a:ea typeface="MS PGothic" pitchFamily="34" charset="-128"/>
        </a:defRPr>
      </a:lvl5pPr>
      <a:lvl6pPr marL="2514600" indent="-228600" algn="l" rtl="0" eaLnBrk="1" fontAlgn="base" hangingPunct="1">
        <a:lnSpc>
          <a:spcPct val="130000"/>
        </a:lnSpc>
        <a:spcBef>
          <a:spcPct val="20000"/>
        </a:spcBef>
        <a:spcAft>
          <a:spcPct val="0"/>
        </a:spcAft>
        <a:buClr>
          <a:srgbClr val="68217A"/>
        </a:buClr>
        <a:buFont typeface="Webdings" pitchFamily="18" charset="2"/>
        <a:defRPr>
          <a:solidFill>
            <a:srgbClr val="375BB0"/>
          </a:solidFill>
          <a:latin typeface="+mn-lt"/>
        </a:defRPr>
      </a:lvl6pPr>
      <a:lvl7pPr marL="2971800" indent="-228600" algn="l" rtl="0" eaLnBrk="1" fontAlgn="base" hangingPunct="1">
        <a:lnSpc>
          <a:spcPct val="130000"/>
        </a:lnSpc>
        <a:spcBef>
          <a:spcPct val="20000"/>
        </a:spcBef>
        <a:spcAft>
          <a:spcPct val="0"/>
        </a:spcAft>
        <a:buClr>
          <a:srgbClr val="68217A"/>
        </a:buClr>
        <a:buFont typeface="Webdings" pitchFamily="18" charset="2"/>
        <a:defRPr>
          <a:solidFill>
            <a:srgbClr val="375BB0"/>
          </a:solidFill>
          <a:latin typeface="+mn-lt"/>
        </a:defRPr>
      </a:lvl7pPr>
      <a:lvl8pPr marL="3429000" indent="-228600" algn="l" rtl="0" eaLnBrk="1" fontAlgn="base" hangingPunct="1">
        <a:lnSpc>
          <a:spcPct val="130000"/>
        </a:lnSpc>
        <a:spcBef>
          <a:spcPct val="20000"/>
        </a:spcBef>
        <a:spcAft>
          <a:spcPct val="0"/>
        </a:spcAft>
        <a:buClr>
          <a:srgbClr val="68217A"/>
        </a:buClr>
        <a:buFont typeface="Webdings" pitchFamily="18" charset="2"/>
        <a:defRPr>
          <a:solidFill>
            <a:srgbClr val="375BB0"/>
          </a:solidFill>
          <a:latin typeface="+mn-lt"/>
        </a:defRPr>
      </a:lvl8pPr>
      <a:lvl9pPr marL="3886200" indent="-228600" algn="l" rtl="0" eaLnBrk="1" fontAlgn="base" hangingPunct="1">
        <a:lnSpc>
          <a:spcPct val="130000"/>
        </a:lnSpc>
        <a:spcBef>
          <a:spcPct val="20000"/>
        </a:spcBef>
        <a:spcAft>
          <a:spcPct val="0"/>
        </a:spcAft>
        <a:buClr>
          <a:srgbClr val="68217A"/>
        </a:buClr>
        <a:buFont typeface="Webdings" pitchFamily="18" charset="2"/>
        <a:defRPr>
          <a:solidFill>
            <a:srgbClr val="375BB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6082" name="AutoShape 2" descr="Here is the link for Sunday's sermon &amp;... - Van Riper Ellis ...">
            <a:extLst>
              <a:ext uri="{FF2B5EF4-FFF2-40B4-BE49-F238E27FC236}">
                <a16:creationId xmlns:a16="http://schemas.microsoft.com/office/drawing/2014/main" xmlns="" id="{1EF9A5D6-E315-4D0E-B3A3-BE1484A2EC00}"/>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Garamond" panose="02020404030301010803" pitchFamily="18" charset="0"/>
              <a:ea typeface="SimSun" panose="02010600030101010101" pitchFamily="2" charset="-122"/>
              <a:cs typeface="Arial" panose="020B0604020202020204" pitchFamily="34" charset="0"/>
            </a:endParaRPr>
          </a:p>
        </p:txBody>
      </p:sp>
      <p:sp>
        <p:nvSpPr>
          <p:cNvPr id="46083" name="AutoShape 4" descr="Here is the link for Sunday's sermon &amp;... - Van Riper Ellis ...">
            <a:extLst>
              <a:ext uri="{FF2B5EF4-FFF2-40B4-BE49-F238E27FC236}">
                <a16:creationId xmlns:a16="http://schemas.microsoft.com/office/drawing/2014/main" xmlns="" id="{9F627181-4AD7-414E-92BA-AA8043BFDB69}"/>
              </a:ext>
            </a:extLst>
          </p:cNvPr>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Garamond" panose="02020404030301010803" pitchFamily="18" charset="0"/>
              <a:ea typeface="SimSun" panose="02010600030101010101" pitchFamily="2" charset="-122"/>
              <a:cs typeface="Arial" panose="020B0604020202020204" pitchFamily="34" charset="0"/>
            </a:endParaRPr>
          </a:p>
        </p:txBody>
      </p:sp>
      <p:pic>
        <p:nvPicPr>
          <p:cNvPr id="46084" name="Picture 3">
            <a:extLst>
              <a:ext uri="{FF2B5EF4-FFF2-40B4-BE49-F238E27FC236}">
                <a16:creationId xmlns:a16="http://schemas.microsoft.com/office/drawing/2014/main" xmlns="" id="{E1CF20EF-0EF4-4091-B925-0ED8B5C125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375" y="2819400"/>
            <a:ext cx="8475663" cy="281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3" name="TextBox 6">
            <a:extLst>
              <a:ext uri="{FF2B5EF4-FFF2-40B4-BE49-F238E27FC236}">
                <a16:creationId xmlns:a16="http://schemas.microsoft.com/office/drawing/2014/main" xmlns="" id="{3AA752A4-01D8-4B11-9B06-8E6691D0A772}"/>
              </a:ext>
            </a:extLst>
          </p:cNvPr>
          <p:cNvSpPr txBox="1">
            <a:spLocks noChangeArrowheads="1"/>
          </p:cNvSpPr>
          <p:nvPr/>
        </p:nvSpPr>
        <p:spPr bwMode="auto">
          <a:xfrm>
            <a:off x="2913063" y="1270000"/>
            <a:ext cx="3570287" cy="1108075"/>
          </a:xfrm>
          <a:prstGeom prst="rect">
            <a:avLst/>
          </a:prstGeom>
          <a:noFill/>
          <a:ln>
            <a:noFill/>
          </a:ln>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6600" b="1" i="0" u="none" strike="noStrike" kern="1200" cap="none" spc="0" normalizeH="0" baseline="0" noProof="0" dirty="0">
                <a:ln>
                  <a:noFill/>
                </a:ln>
                <a:solidFill>
                  <a:srgbClr val="F2F2F2"/>
                </a:solidFill>
                <a:effectLst>
                  <a:outerShdw blurRad="38100" dist="38100" dir="2700000" algn="tl">
                    <a:srgbClr val="000000">
                      <a:alpha val="43137"/>
                    </a:srgbClr>
                  </a:outerShdw>
                </a:effectLst>
                <a:uLnTx/>
                <a:uFillTx/>
                <a:latin typeface="Garamond" panose="02020404030301010803" pitchFamily="18" charset="0"/>
                <a:ea typeface="SimSun" panose="02010600030101010101" pitchFamily="2" charset="-122"/>
                <a:cs typeface="Arial" panose="020B0604020202020204" pitchFamily="34" charset="0"/>
              </a:rPr>
              <a:t>主日信息</a:t>
            </a:r>
            <a:endParaRPr kumimoji="0" lang="en-US" altLang="en-US" sz="6600" b="1" i="0" u="none" strike="noStrike" kern="1200" cap="none" spc="0" normalizeH="0" baseline="0" noProof="0" dirty="0">
              <a:ln>
                <a:noFill/>
              </a:ln>
              <a:solidFill>
                <a:srgbClr val="F2F2F2"/>
              </a:solidFill>
              <a:effectLst>
                <a:outerShdw blurRad="38100" dist="38100" dir="2700000" algn="tl">
                  <a:srgbClr val="000000">
                    <a:alpha val="43137"/>
                  </a:srgbClr>
                </a:outerShdw>
              </a:effectLst>
              <a:uLnTx/>
              <a:uFillTx/>
              <a:latin typeface="Garamond" panose="02020404030301010803" pitchFamily="18" charset="0"/>
              <a:ea typeface="SimSun" panose="02010600030101010101" pitchFamily="2" charset="-122"/>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D8BC5CC6-AD32-4A1C-8A9C-B457D27C97E6}"/>
              </a:ext>
            </a:extLst>
          </p:cNvPr>
          <p:cNvSpPr/>
          <p:nvPr/>
        </p:nvSpPr>
        <p:spPr>
          <a:xfrm>
            <a:off x="341524" y="161708"/>
            <a:ext cx="8449936" cy="5847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主日信息</a:t>
            </a:r>
            <a:r>
              <a:rPr kumimoji="0" lang="en-US" sz="3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t>
            </a:r>
            <a:r>
              <a:rPr kumimoji="0" lang="en-US" sz="3200" b="0"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服侍与跟从</a:t>
            </a:r>
            <a:endParaRPr kumimoji="0" lang="en-US" sz="3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endParaRPr>
          </a:p>
        </p:txBody>
      </p:sp>
      <p:sp>
        <p:nvSpPr>
          <p:cNvPr id="9" name="Rectangle 8">
            <a:extLst>
              <a:ext uri="{FF2B5EF4-FFF2-40B4-BE49-F238E27FC236}">
                <a16:creationId xmlns:a16="http://schemas.microsoft.com/office/drawing/2014/main" xmlns="" id="{8823690E-F1DB-47E5-A802-D7124C696B64}"/>
              </a:ext>
            </a:extLst>
          </p:cNvPr>
          <p:cNvSpPr/>
          <p:nvPr/>
        </p:nvSpPr>
        <p:spPr>
          <a:xfrm>
            <a:off x="493924" y="765799"/>
            <a:ext cx="8449936" cy="6186309"/>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蒙恩的服侍是学主样式的服侍</a:t>
            </a:r>
            <a:endParaRPr kumimoji="0" lang="en-US" sz="40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2. </a:t>
            </a: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主耶</a:t>
            </a:r>
            <a:r>
              <a:rPr kumimoji="0" lang="en-US" sz="2800" b="1" i="0" u="none" strike="noStrike" kern="1200" cap="none" spc="0" normalizeH="0" baseline="0" noProof="0" dirty="0" err="1">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稣谦卑舍己的服侍</a:t>
            </a: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以</a:t>
            </a:r>
            <a:r>
              <a:rPr kumimoji="0" lang="en-US" sz="24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赛亚书</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42:1-3 (Isaiah42:1-3) </a:t>
            </a:r>
            <a:r>
              <a:rPr kumimoji="0" lang="en-US" sz="2400" b="1" i="0" u="none" strike="noStrike" kern="1200" cap="none" spc="0" normalizeH="0" baseline="0" noProof="0" dirty="0">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看哪，我的仆人－我所扶持所</a:t>
            </a:r>
            <a:r>
              <a:rPr kumimoji="0" lang="en-US" sz="24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拣选、</a:t>
            </a:r>
            <a:r>
              <a:rPr kumimoji="0" lang="en-US" sz="2400" b="1" i="0" u="none" strike="noStrike" kern="1200" cap="none" spc="0" normalizeH="0" baseline="0" noProof="0" dirty="0">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心里所喜悦的！我已将我的灵</a:t>
            </a:r>
            <a:r>
              <a:rPr kumimoji="0" lang="en-US" sz="24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赐给他；他必将公理传给外邦。他不喧嚷，不扬声，也不使街上听见他的声音。压伤的芦苇，他不折断；将残的灯火，他不吹灭。他凭真实将公理传开。</a:t>
            </a:r>
            <a:endPar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Behold my servant, whom I uphold; mine elect, in whom my soul </a:t>
            </a:r>
            <a:r>
              <a:rPr kumimoji="0" lang="en-US" sz="24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delighteth</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I have put my spirit upon him: he shall bring forth judgment to the </a:t>
            </a:r>
            <a:r>
              <a:rPr kumimoji="0" lang="en-US" sz="24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Gentiles.He</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shall not cry, nor lift up, nor cause his voice to be heard in the </a:t>
            </a:r>
            <a:r>
              <a:rPr kumimoji="0" lang="en-US" sz="24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street.A</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bruised reed shall he not break, and the smoking flax shall he not quench: he shall bring forth judgment unto truth.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1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r>
            <a:br>
              <a:rPr kumimoji="0" lang="en-US" sz="1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br>
            <a:endParaRPr kumimoji="0" lang="en-US" sz="2800" b="1"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endParaRPr>
          </a:p>
        </p:txBody>
      </p:sp>
    </p:spTree>
    <p:extLst>
      <p:ext uri="{BB962C8B-B14F-4D97-AF65-F5344CB8AC3E}">
        <p14:creationId xmlns:p14="http://schemas.microsoft.com/office/powerpoint/2010/main" val="3784324964"/>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D8BC5CC6-AD32-4A1C-8A9C-B457D27C97E6}"/>
              </a:ext>
            </a:extLst>
          </p:cNvPr>
          <p:cNvSpPr/>
          <p:nvPr/>
        </p:nvSpPr>
        <p:spPr>
          <a:xfrm>
            <a:off x="341524" y="161708"/>
            <a:ext cx="8449936" cy="5847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主日信息</a:t>
            </a:r>
            <a:r>
              <a:rPr kumimoji="0" lang="en-US" sz="3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t>
            </a:r>
            <a:r>
              <a:rPr kumimoji="0" lang="en-US" sz="3200" b="0"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服侍与跟从</a:t>
            </a:r>
            <a:endParaRPr kumimoji="0" lang="en-US" sz="3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endParaRPr>
          </a:p>
        </p:txBody>
      </p:sp>
      <p:sp>
        <p:nvSpPr>
          <p:cNvPr id="9" name="Rectangle 8">
            <a:extLst>
              <a:ext uri="{FF2B5EF4-FFF2-40B4-BE49-F238E27FC236}">
                <a16:creationId xmlns:a16="http://schemas.microsoft.com/office/drawing/2014/main" xmlns="" id="{8823690E-F1DB-47E5-A802-D7124C696B64}"/>
              </a:ext>
            </a:extLst>
          </p:cNvPr>
          <p:cNvSpPr/>
          <p:nvPr/>
        </p:nvSpPr>
        <p:spPr>
          <a:xfrm>
            <a:off x="493924" y="765799"/>
            <a:ext cx="8449936" cy="5632311"/>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蒙恩的服侍是学主样式的服侍</a:t>
            </a:r>
            <a:endParaRPr kumimoji="0" lang="en-US" sz="40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2. </a:t>
            </a:r>
            <a:r>
              <a:rPr kumimoji="0" lang="en-US" sz="3200" b="1"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主耶</a:t>
            </a:r>
            <a:r>
              <a:rPr kumimoji="0" lang="en-US" sz="3200" b="1" i="0" u="none" strike="noStrike" kern="1200" cap="none" spc="0" normalizeH="0" baseline="0" noProof="0" dirty="0" err="1">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稣谦卑舍己的服侍</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约翰福音</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12:24 (John12:24 )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我</a:t>
            </a:r>
            <a:r>
              <a:rPr kumimoji="0" lang="en-US" sz="3200" b="1" i="0" u="none" strike="noStrike" kern="1200" cap="none" spc="0" normalizeH="0" baseline="0" noProof="0" dirty="0" err="1">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实实在在地告诉你们，一粒麦子不落在地里死了，仍旧是一粒，若是死了，就结出许多子粒来</a:t>
            </a:r>
            <a:r>
              <a:rPr kumimoji="0" lang="en-US" sz="32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Verily, verily, I say unto you, Except a corn of wheat fall into the ground and die, it </a:t>
            </a: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abideth</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alone: but if it die, it bringeth forth much fruit. </a:t>
            </a:r>
            <a:r>
              <a:rPr kumimoji="0" lang="en-US" sz="1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r>
            <a:br>
              <a:rPr kumimoji="0" lang="en-US" sz="1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br>
            <a:endParaRPr kumimoji="0" lang="en-US" sz="2800" b="1"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endParaRPr>
          </a:p>
        </p:txBody>
      </p:sp>
    </p:spTree>
    <p:extLst>
      <p:ext uri="{BB962C8B-B14F-4D97-AF65-F5344CB8AC3E}">
        <p14:creationId xmlns:p14="http://schemas.microsoft.com/office/powerpoint/2010/main" val="980692106"/>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D8BC5CC6-AD32-4A1C-8A9C-B457D27C97E6}"/>
              </a:ext>
            </a:extLst>
          </p:cNvPr>
          <p:cNvSpPr/>
          <p:nvPr/>
        </p:nvSpPr>
        <p:spPr>
          <a:xfrm>
            <a:off x="341524" y="161708"/>
            <a:ext cx="8449936" cy="5847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主日信息</a:t>
            </a:r>
            <a:r>
              <a:rPr kumimoji="0" lang="en-US" sz="3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t>
            </a:r>
            <a:r>
              <a:rPr kumimoji="0" lang="en-US" sz="3200" b="0"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服侍与跟从</a:t>
            </a:r>
            <a:endParaRPr kumimoji="0" lang="en-US" sz="3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endParaRPr>
          </a:p>
        </p:txBody>
      </p:sp>
      <p:sp>
        <p:nvSpPr>
          <p:cNvPr id="9" name="Rectangle 8">
            <a:extLst>
              <a:ext uri="{FF2B5EF4-FFF2-40B4-BE49-F238E27FC236}">
                <a16:creationId xmlns:a16="http://schemas.microsoft.com/office/drawing/2014/main" xmlns="" id="{8823690E-F1DB-47E5-A802-D7124C696B64}"/>
              </a:ext>
            </a:extLst>
          </p:cNvPr>
          <p:cNvSpPr/>
          <p:nvPr/>
        </p:nvSpPr>
        <p:spPr>
          <a:xfrm>
            <a:off x="493924" y="765799"/>
            <a:ext cx="8449936" cy="637097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蒙恩的服侍是合神心意讨神喜悦的服侍</a:t>
            </a:r>
            <a:endParaRPr kumimoji="0" lang="en-US" sz="40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约翰福音</a:t>
            </a:r>
            <a:r>
              <a:rPr kumimoji="0" lang="en-US" sz="3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12:26 (John12:26 )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若有人服侍我，就当跟从我；我在哪里，服侍我的人也要在那里；</a:t>
            </a:r>
            <a:r>
              <a:rPr kumimoji="0" lang="en-US" sz="3600" b="0" i="0" u="none" strike="noStrike" kern="1200" cap="none" spc="0" normalizeH="0" baseline="0" noProof="0" dirty="0" err="1">
                <a:ln>
                  <a:noFill/>
                </a:ln>
                <a:solidFill>
                  <a:srgbClr val="002060"/>
                </a:solidFill>
                <a:effectLst/>
                <a:highlight>
                  <a:srgbClr val="FFFF00"/>
                </a:highlight>
                <a:uLnTx/>
                <a:uFillTx/>
                <a:latin typeface="MS Gothic" panose="020B0609070205080204" pitchFamily="49" charset="-128"/>
                <a:ea typeface="Calibri" panose="020F0502020204030204" pitchFamily="34" charset="0"/>
                <a:cs typeface="MS Gothic" panose="020B0609070205080204" pitchFamily="49" charset="-128"/>
              </a:rPr>
              <a:t>若有人服侍我，我父必尊重他</a:t>
            </a:r>
            <a:r>
              <a:rPr kumimoji="0" lang="en-US" sz="3600" b="0" i="0" u="none" strike="noStrike" kern="1200" cap="none" spc="0" normalizeH="0" baseline="0" noProof="0" dirty="0">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a:t>
            </a:r>
            <a:endParaRPr kumimoji="0" lang="en-US" sz="3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If any man serve me, let him follow me; and where I am, there shall also my servant be: </a:t>
            </a:r>
            <a:r>
              <a:rPr kumimoji="0" lang="en-US" sz="3600" b="0" i="0" u="none" strike="noStrike" kern="1200" cap="none" spc="0" normalizeH="0" baseline="0" noProof="0" dirty="0">
                <a:ln>
                  <a:noFill/>
                </a:ln>
                <a:solidFill>
                  <a:srgbClr val="002060"/>
                </a:solidFill>
                <a:effectLst/>
                <a:highlight>
                  <a:srgbClr val="FFFF00"/>
                </a:highlight>
                <a:uLnTx/>
                <a:uFillTx/>
                <a:latin typeface="Calibri" panose="020F0502020204030204" pitchFamily="34" charset="0"/>
                <a:ea typeface="Calibri" panose="020F0502020204030204" pitchFamily="34" charset="0"/>
                <a:cs typeface="Times New Roman" panose="02020603050405020304" pitchFamily="18" charset="0"/>
              </a:rPr>
              <a:t>if any man serve me, him will my Father </a:t>
            </a:r>
            <a:r>
              <a:rPr kumimoji="0" lang="en-US" sz="3600" b="0" i="0" u="none" strike="noStrike" kern="1200" cap="none" spc="0" normalizeH="0" baseline="0" noProof="0" dirty="0" err="1">
                <a:ln>
                  <a:noFill/>
                </a:ln>
                <a:solidFill>
                  <a:srgbClr val="002060"/>
                </a:solidFill>
                <a:effectLst/>
                <a:highlight>
                  <a:srgbClr val="FFFF00"/>
                </a:highlight>
                <a:uLnTx/>
                <a:uFillTx/>
                <a:latin typeface="Calibri" panose="020F0502020204030204" pitchFamily="34" charset="0"/>
                <a:ea typeface="Calibri" panose="020F0502020204030204" pitchFamily="34" charset="0"/>
                <a:cs typeface="Times New Roman" panose="02020603050405020304" pitchFamily="18" charset="0"/>
              </a:rPr>
              <a:t>honour</a:t>
            </a:r>
            <a:r>
              <a:rPr kumimoji="0" lang="en-US" sz="3600" b="0" i="0" u="none" strike="noStrike" kern="1200" cap="none" spc="0" normalizeH="0" baseline="0" noProof="0" dirty="0">
                <a:ln>
                  <a:noFill/>
                </a:ln>
                <a:solidFill>
                  <a:srgbClr val="002060"/>
                </a:solidFill>
                <a:effectLst/>
                <a:highlight>
                  <a:srgbClr val="FFFF00"/>
                </a:highlight>
                <a:uLnTx/>
                <a:uFillTx/>
                <a:latin typeface="Calibri" panose="020F0502020204030204" pitchFamily="34" charset="0"/>
                <a:ea typeface="Calibri" panose="020F0502020204030204" pitchFamily="34" charset="0"/>
                <a:cs typeface="Times New Roman" panose="02020603050405020304" pitchFamily="18" charset="0"/>
              </a:rPr>
              <a:t>.</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r>
            <a:br>
              <a:rPr kumimoji="0" lang="en-US" sz="1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br>
            <a:endParaRPr kumimoji="0" lang="en-US" sz="2800" b="1"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endParaRPr>
          </a:p>
        </p:txBody>
      </p:sp>
    </p:spTree>
    <p:extLst>
      <p:ext uri="{BB962C8B-B14F-4D97-AF65-F5344CB8AC3E}">
        <p14:creationId xmlns:p14="http://schemas.microsoft.com/office/powerpoint/2010/main" val="887702570"/>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D8BC5CC6-AD32-4A1C-8A9C-B457D27C97E6}"/>
              </a:ext>
            </a:extLst>
          </p:cNvPr>
          <p:cNvSpPr/>
          <p:nvPr/>
        </p:nvSpPr>
        <p:spPr>
          <a:xfrm>
            <a:off x="341524" y="161708"/>
            <a:ext cx="8449936" cy="5847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主日信息</a:t>
            </a:r>
            <a:r>
              <a:rPr kumimoji="0" lang="en-US" sz="3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t>
            </a:r>
            <a:r>
              <a:rPr kumimoji="0" lang="en-US" sz="3200" b="0"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服侍与跟从</a:t>
            </a:r>
            <a:endParaRPr kumimoji="0" lang="en-US" sz="3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endParaRPr>
          </a:p>
        </p:txBody>
      </p:sp>
      <p:sp>
        <p:nvSpPr>
          <p:cNvPr id="9" name="Rectangle 8">
            <a:extLst>
              <a:ext uri="{FF2B5EF4-FFF2-40B4-BE49-F238E27FC236}">
                <a16:creationId xmlns:a16="http://schemas.microsoft.com/office/drawing/2014/main" xmlns="" id="{8823690E-F1DB-47E5-A802-D7124C696B64}"/>
              </a:ext>
            </a:extLst>
          </p:cNvPr>
          <p:cNvSpPr/>
          <p:nvPr/>
        </p:nvSpPr>
        <p:spPr>
          <a:xfrm>
            <a:off x="493924" y="765799"/>
            <a:ext cx="8449936" cy="7786747"/>
          </a:xfrm>
          <a:prstGeom prst="rect">
            <a:avLst/>
          </a:prstGeom>
        </p:spPr>
        <p:txBody>
          <a:bodyPr wrap="square">
            <a:spAutoFit/>
          </a:bodyPr>
          <a:lstStyle/>
          <a:p>
            <a:pPr marL="571500" marR="0" lvl="0" indent="-5715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3600" b="0"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蒙恩的服侍是蒙恩之人的生活内容</a:t>
            </a:r>
            <a:endParaRPr kumimoji="0" lang="en-US" sz="3600" b="0"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600" b="0"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endParaRPr>
          </a:p>
          <a:p>
            <a:pPr marL="571500" marR="0" lvl="0" indent="-5715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3600" b="0"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蒙恩的服侍是跟从主的服侍</a:t>
            </a:r>
            <a:endParaRPr kumimoji="0" lang="en-US" sz="3600" b="0"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600" b="0"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endParaRPr>
          </a:p>
          <a:p>
            <a:pPr marL="571500" marR="0" lvl="0" indent="-5715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3600" b="0"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蒙恩的服侍是学主样式的服侍</a:t>
            </a:r>
            <a:endParaRPr kumimoji="0" lang="en-US" sz="3600" b="0"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endParaRPr>
          </a:p>
          <a:p>
            <a:pPr marL="1200150" marR="0" lvl="1" indent="-742950" algn="l" defTabSz="914400" rtl="0" eaLnBrk="1" fontAlgn="base" latinLnBrk="0" hangingPunct="1">
              <a:lnSpc>
                <a:spcPct val="100000"/>
              </a:lnSpc>
              <a:spcBef>
                <a:spcPct val="0"/>
              </a:spcBef>
              <a:spcAft>
                <a:spcPct val="0"/>
              </a:spcAft>
              <a:buClrTx/>
              <a:buSzTx/>
              <a:buFont typeface="+mj-lt"/>
              <a:buAutoNum type="arabicPeriod"/>
              <a:tabLst/>
              <a:defRPr/>
            </a:pPr>
            <a:r>
              <a:rPr kumimoji="0" lang="en-US" sz="3600" b="0"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主耶稣在父神面前全然委身的服侍</a:t>
            </a:r>
            <a:endParaRPr kumimoji="0" lang="en-US" sz="3600" b="0"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endParaRPr>
          </a:p>
          <a:p>
            <a:pPr marL="1200150" marR="0" lvl="1" indent="-742950" algn="l" defTabSz="914400" rtl="0" eaLnBrk="1" fontAlgn="base" latinLnBrk="0" hangingPunct="1">
              <a:lnSpc>
                <a:spcPct val="100000"/>
              </a:lnSpc>
              <a:spcBef>
                <a:spcPct val="0"/>
              </a:spcBef>
              <a:spcAft>
                <a:spcPct val="0"/>
              </a:spcAft>
              <a:buClrTx/>
              <a:buSzTx/>
              <a:buFont typeface="+mj-lt"/>
              <a:buAutoNum type="arabicPeriod"/>
              <a:tabLst/>
              <a:defRPr/>
            </a:pPr>
            <a:r>
              <a:rPr kumimoji="0" lang="en-US" sz="3600" b="0"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主耶稣谦卑舍己的服侍</a:t>
            </a:r>
            <a:endParaRPr kumimoji="0" lang="en-US" sz="3600" b="0"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endParaRPr>
          </a:p>
          <a:p>
            <a:pPr marL="457200" marR="0" lvl="1" indent="0" algn="l" defTabSz="914400" rtl="0" eaLnBrk="1" fontAlgn="base" latinLnBrk="0" hangingPunct="1">
              <a:lnSpc>
                <a:spcPct val="100000"/>
              </a:lnSpc>
              <a:spcBef>
                <a:spcPct val="0"/>
              </a:spcBef>
              <a:spcAft>
                <a:spcPct val="0"/>
              </a:spcAft>
              <a:buClrTx/>
              <a:buSzTx/>
              <a:buFontTx/>
              <a:buNone/>
              <a:tabLst/>
              <a:defRPr/>
            </a:pPr>
            <a:endParaRPr kumimoji="0" lang="en-US" sz="3600" b="0"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endParaRPr>
          </a:p>
          <a:p>
            <a:pPr marL="571500" marR="0" lvl="0" indent="-5715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3600" b="0"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蒙恩的服侍是合神心意讨神喜悦的服侍</a:t>
            </a:r>
            <a:endParaRPr kumimoji="0" lang="en-US" sz="3600" b="0"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r>
            <a:br>
              <a:rPr kumimoji="0" lang="en-US" sz="1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br>
            <a:endParaRPr kumimoji="0" lang="en-US" sz="2800" b="1"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endParaRPr>
          </a:p>
        </p:txBody>
      </p:sp>
    </p:spTree>
    <p:extLst>
      <p:ext uri="{BB962C8B-B14F-4D97-AF65-F5344CB8AC3E}">
        <p14:creationId xmlns:p14="http://schemas.microsoft.com/office/powerpoint/2010/main" val="167899310"/>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D8BC5CC6-AD32-4A1C-8A9C-B457D27C97E6}"/>
              </a:ext>
            </a:extLst>
          </p:cNvPr>
          <p:cNvSpPr/>
          <p:nvPr/>
        </p:nvSpPr>
        <p:spPr>
          <a:xfrm>
            <a:off x="341524" y="161708"/>
            <a:ext cx="8449936" cy="7048083"/>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约翰福音</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12:24-26 (John12:24-26 )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24.我</a:t>
            </a:r>
            <a:r>
              <a:rPr kumimoji="0" lang="en-US" sz="28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实实在在地告诉你们，一粒麦子不落在地里死了，仍旧是一粒，若是死了，就结出许多子粒来。</a:t>
            </a: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Verily, verily, I say unto you, Except a corn of wheat fall into the ground and die, it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abideth</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alone: but if it die, it bringeth forth much fruit.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25.爱惜自己生命的，就失丧生命；在这世上恨恶自己生命的，就要保守生命到永生。 </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He that loveth his life shall lose it; and he that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hateth</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his life in this world shall keep it unto life eternal</a:t>
            </a:r>
            <a:r>
              <a:rPr kumimoji="0" lang="en-US" sz="28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26.若有人服侍我，就当跟从我；我在哪里，服侍我的人也要在那里；若有人服侍我，我父必尊重他。</a:t>
            </a: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If any man serve me, let him follow me; and where I am, there shall also my servant be: if any man serve me, him will my Father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honour</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endParaRPr>
          </a:p>
        </p:txBody>
      </p:sp>
    </p:spTree>
    <p:extLst>
      <p:ext uri="{BB962C8B-B14F-4D97-AF65-F5344CB8AC3E}">
        <p14:creationId xmlns:p14="http://schemas.microsoft.com/office/powerpoint/2010/main" val="2089203435"/>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D8BC5CC6-AD32-4A1C-8A9C-B457D27C97E6}"/>
              </a:ext>
            </a:extLst>
          </p:cNvPr>
          <p:cNvSpPr/>
          <p:nvPr/>
        </p:nvSpPr>
        <p:spPr>
          <a:xfrm>
            <a:off x="341524" y="161708"/>
            <a:ext cx="8449936" cy="1077218"/>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主日信息</a:t>
            </a:r>
            <a:r>
              <a:rPr kumimoji="0" lang="en-US" sz="3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t>
            </a:r>
            <a:r>
              <a:rPr kumimoji="0" lang="en-US" sz="3200" b="0"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服侍与跟从</a:t>
            </a:r>
            <a:endParaRPr kumimoji="0" lang="en-US" sz="3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t>
            </a:r>
          </a:p>
        </p:txBody>
      </p:sp>
      <p:sp>
        <p:nvSpPr>
          <p:cNvPr id="9" name="Rectangle 8">
            <a:extLst>
              <a:ext uri="{FF2B5EF4-FFF2-40B4-BE49-F238E27FC236}">
                <a16:creationId xmlns:a16="http://schemas.microsoft.com/office/drawing/2014/main" xmlns="" id="{8823690E-F1DB-47E5-A802-D7124C696B64}"/>
              </a:ext>
            </a:extLst>
          </p:cNvPr>
          <p:cNvSpPr/>
          <p:nvPr/>
        </p:nvSpPr>
        <p:spPr>
          <a:xfrm>
            <a:off x="493924" y="765799"/>
            <a:ext cx="8449936" cy="3293209"/>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约翰福音</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12:26(John12:26 )</a:t>
            </a:r>
            <a:endPar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若有人服侍我，就当跟从我；我在哪里，服侍我的人也要在那里；若有人服侍我，我父必尊重他</a:t>
            </a:r>
            <a:r>
              <a:rPr kumimoji="0" lang="en-US" sz="2800" b="0" i="0" u="none" strike="noStrike" kern="1200" cap="none" spc="0" normalizeH="0" baseline="0" noProof="0" dirty="0">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a:t>
            </a:r>
            <a:endParaRPr kumimoji="0" lang="en-US" sz="28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If any man serve me, let him follow me; and where I am, there shall also my servant be: if any man serve me, him will my Father </a:t>
            </a:r>
            <a:r>
              <a:rPr kumimoji="0" lang="en-US" sz="2800" b="0"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honour</a:t>
            </a:r>
            <a:r>
              <a:rPr kumimoji="0" lang="en-US" sz="28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r>
            <a:br>
              <a:rPr kumimoji="0" lang="en-US" sz="1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br>
            <a:endParaRPr kumimoji="0" lang="en-US" sz="2800" b="1"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endParaRPr>
          </a:p>
        </p:txBody>
      </p:sp>
    </p:spTree>
    <p:extLst>
      <p:ext uri="{BB962C8B-B14F-4D97-AF65-F5344CB8AC3E}">
        <p14:creationId xmlns:p14="http://schemas.microsoft.com/office/powerpoint/2010/main" val="3109966592"/>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D8BC5CC6-AD32-4A1C-8A9C-B457D27C97E6}"/>
              </a:ext>
            </a:extLst>
          </p:cNvPr>
          <p:cNvSpPr/>
          <p:nvPr/>
        </p:nvSpPr>
        <p:spPr>
          <a:xfrm>
            <a:off x="341524" y="161708"/>
            <a:ext cx="8449936" cy="5847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主日信息</a:t>
            </a:r>
            <a:r>
              <a:rPr kumimoji="0" lang="en-US" sz="3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t>
            </a:r>
            <a:r>
              <a:rPr kumimoji="0" lang="en-US" sz="3200" b="0"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服侍与跟从</a:t>
            </a:r>
            <a:endParaRPr kumimoji="0" lang="en-US" sz="3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endParaRPr>
          </a:p>
        </p:txBody>
      </p:sp>
      <p:sp>
        <p:nvSpPr>
          <p:cNvPr id="9" name="Rectangle 8">
            <a:extLst>
              <a:ext uri="{FF2B5EF4-FFF2-40B4-BE49-F238E27FC236}">
                <a16:creationId xmlns:a16="http://schemas.microsoft.com/office/drawing/2014/main" xmlns="" id="{8823690E-F1DB-47E5-A802-D7124C696B64}"/>
              </a:ext>
            </a:extLst>
          </p:cNvPr>
          <p:cNvSpPr/>
          <p:nvPr/>
        </p:nvSpPr>
        <p:spPr>
          <a:xfrm>
            <a:off x="493924" y="765799"/>
            <a:ext cx="8449936" cy="643253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蒙恩的服侍是蒙恩之人的生活内容</a:t>
            </a:r>
            <a:endPar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r>
            <a:br>
              <a:rPr kumimoji="0" lang="en-US" sz="1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br>
            <a:r>
              <a:rPr kumimoji="0" lang="en-US" sz="2400" b="1" i="0" u="none" strike="noStrike" kern="1200" cap="none" spc="0" normalizeH="0" baseline="0" noProof="0" dirty="0">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出埃及</a:t>
            </a:r>
            <a:r>
              <a:rPr kumimoji="0" lang="en-US" sz="24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记</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9:1 (Exodus9:1 ) </a:t>
            </a:r>
            <a:r>
              <a:rPr kumimoji="0" lang="en-US" sz="2400" b="1"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耶和</a:t>
            </a:r>
            <a:r>
              <a:rPr kumimoji="0" lang="en-US" sz="2400" b="1" i="0" u="none" strike="noStrike" kern="1200" cap="none" spc="0" normalizeH="0" baseline="0" noProof="0" dirty="0" err="1">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华吩咐摩西说</a:t>
            </a:r>
            <a:r>
              <a:rPr kumimoji="0" lang="en-US" sz="24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en-US" sz="2400" b="1"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你</a:t>
            </a:r>
            <a:r>
              <a:rPr kumimoji="0" lang="en-US" sz="2400" b="1" i="0" u="none" strike="noStrike" kern="1200" cap="none" spc="0" normalizeH="0" baseline="0" noProof="0" dirty="0" err="1">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进去见法老，对他说</a:t>
            </a:r>
            <a:r>
              <a:rPr kumimoji="0" lang="en-US" sz="24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en-US" sz="2400" b="1"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耶和</a:t>
            </a:r>
            <a:r>
              <a:rPr kumimoji="0" lang="en-US" sz="2400" b="1" i="0" u="none" strike="noStrike" kern="1200" cap="none" spc="0" normalizeH="0" baseline="0" noProof="0" dirty="0" err="1">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华－希伯来人的</a:t>
            </a:r>
            <a:r>
              <a:rPr kumimoji="0" lang="en-US" sz="24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　</a:t>
            </a:r>
            <a:r>
              <a:rPr kumimoji="0" lang="en-US" sz="2400" b="1" i="0" u="none" strike="noStrike" kern="1200" cap="none" spc="0" normalizeH="0" baseline="0" noProof="0" dirty="0" err="1">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神这样说：容我的百姓去，好侍奉我</a:t>
            </a:r>
            <a:r>
              <a:rPr kumimoji="0" lang="en-US" sz="24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Then the LORD said unto Moses, Go in unto Pharaoh, and tell him, Thus saith the LORD God of the Hebrews, Let my people go, that they may serve me.</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罗马书</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12:11(Romans12:11 ) </a:t>
            </a:r>
            <a:r>
              <a:rPr kumimoji="0" lang="en-US" sz="2400" b="1"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殷勤，不可</a:t>
            </a:r>
            <a:r>
              <a:rPr kumimoji="0" lang="en-US" sz="2400" b="1" i="0" u="none" strike="noStrike" kern="1200" cap="none" spc="0" normalizeH="0" baseline="0" noProof="0" dirty="0" err="1">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懒惰；要心里火热，常常服侍主。</a:t>
            </a:r>
            <a:r>
              <a:rPr kumimoji="0" lang="en-US" sz="24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Not</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slothful in business; fervent in spirit; serving the Lord</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启示</a:t>
            </a:r>
            <a:r>
              <a:rPr kumimoji="0" lang="en-US" sz="24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录</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22:3(Revelation22:3 ) </a:t>
            </a:r>
            <a:r>
              <a:rPr kumimoji="0" lang="en-US" sz="2400" b="1"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以后再没有咒</a:t>
            </a:r>
            <a:r>
              <a:rPr kumimoji="0" lang="en-US" sz="2400" b="1" i="0" u="none" strike="noStrike" kern="1200" cap="none" spc="0" normalizeH="0" baseline="0" noProof="0" dirty="0" err="1">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诅；在城里有</a:t>
            </a:r>
            <a:r>
              <a:rPr kumimoji="0" lang="en-US" sz="24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　</a:t>
            </a:r>
            <a:r>
              <a:rPr kumimoji="0" lang="en-US" sz="2400" b="1" i="0" u="none" strike="noStrike" kern="1200" cap="none" spc="0" normalizeH="0" baseline="0" noProof="0" dirty="0" err="1">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神和羔羊的宝座；他的仆人都要侍奉他</a:t>
            </a:r>
            <a:r>
              <a:rPr kumimoji="0" lang="en-US" sz="24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And there shall be no more curse: but the throne of God and of the Lamb shall be in it; and his servants shall serve him:</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800" b="1"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endParaRPr>
          </a:p>
        </p:txBody>
      </p:sp>
    </p:spTree>
    <p:extLst>
      <p:ext uri="{BB962C8B-B14F-4D97-AF65-F5344CB8AC3E}">
        <p14:creationId xmlns:p14="http://schemas.microsoft.com/office/powerpoint/2010/main" val="1919509124"/>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D8BC5CC6-AD32-4A1C-8A9C-B457D27C97E6}"/>
              </a:ext>
            </a:extLst>
          </p:cNvPr>
          <p:cNvSpPr/>
          <p:nvPr/>
        </p:nvSpPr>
        <p:spPr>
          <a:xfrm>
            <a:off x="341524" y="161708"/>
            <a:ext cx="8449936" cy="5847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主日信息</a:t>
            </a:r>
            <a:r>
              <a:rPr kumimoji="0" lang="en-US" sz="3200" b="1"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t>
            </a:r>
            <a:r>
              <a:rPr kumimoji="0" lang="en-US" sz="3200" b="1"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服侍与跟从</a:t>
            </a:r>
            <a:endParaRPr kumimoji="0" lang="en-US" sz="3200" b="1"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endParaRPr>
          </a:p>
        </p:txBody>
      </p:sp>
      <p:sp>
        <p:nvSpPr>
          <p:cNvPr id="9" name="Rectangle 8">
            <a:extLst>
              <a:ext uri="{FF2B5EF4-FFF2-40B4-BE49-F238E27FC236}">
                <a16:creationId xmlns:a16="http://schemas.microsoft.com/office/drawing/2014/main" xmlns="" id="{8823690E-F1DB-47E5-A802-D7124C696B64}"/>
              </a:ext>
            </a:extLst>
          </p:cNvPr>
          <p:cNvSpPr/>
          <p:nvPr/>
        </p:nvSpPr>
        <p:spPr>
          <a:xfrm>
            <a:off x="493924" y="765799"/>
            <a:ext cx="8449936" cy="637097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蒙恩的服侍是跟从主的服侍</a:t>
            </a:r>
            <a:endParaRPr kumimoji="0" lang="en-US" sz="4000" b="1" i="0" u="none" strike="noStrike" kern="1200" cap="none" spc="0" normalizeH="0" baseline="0" noProof="0" dirty="0">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36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约翰福音</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12:26 (John12:26 )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若有人服侍我，</a:t>
            </a:r>
            <a:r>
              <a:rPr kumimoji="0" lang="en-US" sz="3600" b="0" i="0" u="none" strike="noStrike" kern="1200" cap="none" spc="0" normalizeH="0" baseline="0" noProof="0" dirty="0" err="1">
                <a:ln>
                  <a:noFill/>
                </a:ln>
                <a:solidFill>
                  <a:srgbClr val="002060"/>
                </a:solidFill>
                <a:effectLst/>
                <a:highlight>
                  <a:srgbClr val="FFFF00"/>
                </a:highlight>
                <a:uLnTx/>
                <a:uFillTx/>
                <a:latin typeface="MS Gothic" panose="020B0609070205080204" pitchFamily="49" charset="-128"/>
                <a:ea typeface="Calibri" panose="020F0502020204030204" pitchFamily="34" charset="0"/>
                <a:cs typeface="MS Gothic" panose="020B0609070205080204" pitchFamily="49" charset="-128"/>
              </a:rPr>
              <a:t>就当跟从我</a:t>
            </a:r>
            <a:r>
              <a:rPr kumimoji="0" lang="en-US" sz="3600" b="0"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；我在哪里，服侍我的人也要在那里；若有人服侍我，我父必尊重他</a:t>
            </a:r>
            <a:r>
              <a:rPr kumimoji="0" lang="en-US" sz="3600" b="0" i="0" u="none" strike="noStrike" kern="1200" cap="none" spc="0" normalizeH="0" baseline="0" noProof="0" dirty="0">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a:t>
            </a:r>
            <a:endParaRPr kumimoji="0" lang="en-US" sz="3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If any man serve me, </a:t>
            </a:r>
            <a:r>
              <a:rPr kumimoji="0" lang="en-US" sz="3600" b="0" i="0" u="none" strike="noStrike" kern="1200" cap="none" spc="0" normalizeH="0" baseline="0" noProof="0" dirty="0">
                <a:ln>
                  <a:noFill/>
                </a:ln>
                <a:solidFill>
                  <a:srgbClr val="002060"/>
                </a:solidFill>
                <a:effectLst/>
                <a:highlight>
                  <a:srgbClr val="FFFF00"/>
                </a:highlight>
                <a:uLnTx/>
                <a:uFillTx/>
                <a:latin typeface="Calibri" panose="020F0502020204030204" pitchFamily="34" charset="0"/>
                <a:ea typeface="Calibri" panose="020F0502020204030204" pitchFamily="34" charset="0"/>
                <a:cs typeface="Times New Roman" panose="02020603050405020304" pitchFamily="18" charset="0"/>
              </a:rPr>
              <a:t>let him follow me</a:t>
            </a:r>
            <a:r>
              <a:rPr kumimoji="0" lang="en-US" sz="3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and where I am, there shall also my servant be: if any man serve me, him will my Father </a:t>
            </a:r>
            <a:r>
              <a:rPr kumimoji="0" lang="en-US" sz="3600" b="0"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honour</a:t>
            </a:r>
            <a:r>
              <a:rPr kumimoji="0" lang="en-US" sz="3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r>
            <a:br>
              <a:rPr kumimoji="0" lang="en-US" sz="1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br>
            <a:endParaRPr kumimoji="0" lang="en-US" sz="2800" b="1"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endParaRPr>
          </a:p>
        </p:txBody>
      </p:sp>
    </p:spTree>
    <p:extLst>
      <p:ext uri="{BB962C8B-B14F-4D97-AF65-F5344CB8AC3E}">
        <p14:creationId xmlns:p14="http://schemas.microsoft.com/office/powerpoint/2010/main" val="2128896823"/>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D8BC5CC6-AD32-4A1C-8A9C-B457D27C97E6}"/>
              </a:ext>
            </a:extLst>
          </p:cNvPr>
          <p:cNvSpPr/>
          <p:nvPr/>
        </p:nvSpPr>
        <p:spPr>
          <a:xfrm>
            <a:off x="341524" y="161708"/>
            <a:ext cx="8449936" cy="5847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主日信息</a:t>
            </a:r>
            <a:r>
              <a:rPr kumimoji="0" lang="en-US" sz="3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t>
            </a:r>
            <a:r>
              <a:rPr kumimoji="0" lang="en-US" sz="3200" b="0"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服侍与跟从</a:t>
            </a:r>
            <a:endParaRPr kumimoji="0" lang="en-US" sz="3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endParaRPr>
          </a:p>
        </p:txBody>
      </p:sp>
      <p:sp>
        <p:nvSpPr>
          <p:cNvPr id="9" name="Rectangle 8">
            <a:extLst>
              <a:ext uri="{FF2B5EF4-FFF2-40B4-BE49-F238E27FC236}">
                <a16:creationId xmlns:a16="http://schemas.microsoft.com/office/drawing/2014/main" xmlns="" id="{8823690E-F1DB-47E5-A802-D7124C696B64}"/>
              </a:ext>
            </a:extLst>
          </p:cNvPr>
          <p:cNvSpPr/>
          <p:nvPr/>
        </p:nvSpPr>
        <p:spPr>
          <a:xfrm>
            <a:off x="493924" y="765799"/>
            <a:ext cx="8449936" cy="5940088"/>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蒙恩的服侍是跟从主的服侍</a:t>
            </a:r>
            <a:endPar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约翰福音</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8:32(John8:32) </a:t>
            </a:r>
            <a:r>
              <a:rPr kumimoji="0" lang="en-US" sz="24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你们必晓得真理，真理必叫你们得以自由</a:t>
            </a:r>
            <a:r>
              <a:rPr kumimoji="0" lang="en-US" sz="2400" b="1" i="0" u="none" strike="noStrike" kern="1200" cap="none" spc="0" normalizeH="0" baseline="0" noProof="0" dirty="0" err="1">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a:t>
            </a:r>
            <a:r>
              <a:rPr kumimoji="0" lang="en-US" sz="24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And</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ye shall know the truth, and the truth shall make you free </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马太福音</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20:28 (Matthew20:28 )</a:t>
            </a:r>
            <a:r>
              <a:rPr kumimoji="0" lang="en-US" sz="2400" b="1"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正如人子来，不是要受人的服侍，乃是要服侍人，并且要舍命，</a:t>
            </a:r>
            <a:r>
              <a:rPr kumimoji="0" lang="en-US" sz="24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作多人的赎价。</a:t>
            </a:r>
            <a:r>
              <a:rPr kumimoji="0" lang="en-US" sz="24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Even</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as the Son of man came not to be ministered unto, but to minister, and to give his life a ransom for many.</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约翰福音</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12:25 </a:t>
            </a:r>
            <a:r>
              <a:rPr kumimoji="0" lang="en-US" sz="24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爱惜自己生命的，就失丧生命；在这世上恨恶自己生命的，就要保守生命到永生</a:t>
            </a:r>
            <a:r>
              <a:rPr kumimoji="0" lang="en-US" sz="24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He that loveth his life shall lose it; and he that </a:t>
            </a:r>
            <a:r>
              <a:rPr kumimoji="0" lang="en-US" sz="24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hateth</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his life in this world shall keep it unto life eternal.</a:t>
            </a:r>
            <a:r>
              <a:rPr kumimoji="0" lang="en-US" sz="1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r>
            <a:br>
              <a:rPr kumimoji="0" lang="en-US" sz="1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br>
            <a:endParaRPr kumimoji="0" lang="en-US" sz="2800" b="1"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endParaRPr>
          </a:p>
        </p:txBody>
      </p:sp>
    </p:spTree>
    <p:extLst>
      <p:ext uri="{BB962C8B-B14F-4D97-AF65-F5344CB8AC3E}">
        <p14:creationId xmlns:p14="http://schemas.microsoft.com/office/powerpoint/2010/main" val="3298983572"/>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D8BC5CC6-AD32-4A1C-8A9C-B457D27C97E6}"/>
              </a:ext>
            </a:extLst>
          </p:cNvPr>
          <p:cNvSpPr/>
          <p:nvPr/>
        </p:nvSpPr>
        <p:spPr>
          <a:xfrm>
            <a:off x="341524" y="161708"/>
            <a:ext cx="8449936" cy="5847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主日信息</a:t>
            </a:r>
            <a:r>
              <a:rPr kumimoji="0" lang="en-US" sz="3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t>
            </a:r>
            <a:r>
              <a:rPr kumimoji="0" lang="en-US" sz="3200" b="0"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服侍与跟从</a:t>
            </a:r>
            <a:endParaRPr kumimoji="0" lang="en-US" sz="3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endParaRPr>
          </a:p>
        </p:txBody>
      </p:sp>
      <p:sp>
        <p:nvSpPr>
          <p:cNvPr id="9" name="Rectangle 8">
            <a:extLst>
              <a:ext uri="{FF2B5EF4-FFF2-40B4-BE49-F238E27FC236}">
                <a16:creationId xmlns:a16="http://schemas.microsoft.com/office/drawing/2014/main" xmlns="" id="{8823690E-F1DB-47E5-A802-D7124C696B64}"/>
              </a:ext>
            </a:extLst>
          </p:cNvPr>
          <p:cNvSpPr/>
          <p:nvPr/>
        </p:nvSpPr>
        <p:spPr>
          <a:xfrm>
            <a:off x="493924" y="765799"/>
            <a:ext cx="8449936" cy="637097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蒙恩的服侍是学主样式的服侍</a:t>
            </a:r>
            <a:endParaRPr kumimoji="0" lang="en-US" sz="40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36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约翰福音</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12:26 (John12:26 )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若有人服侍我，就当跟从我；</a:t>
            </a:r>
            <a:r>
              <a:rPr kumimoji="0" lang="en-US" sz="3600" b="0" i="0" u="none" strike="noStrike" kern="1200" cap="none" spc="0" normalizeH="0" baseline="0" noProof="0" dirty="0" err="1">
                <a:ln>
                  <a:noFill/>
                </a:ln>
                <a:solidFill>
                  <a:srgbClr val="002060"/>
                </a:solidFill>
                <a:effectLst/>
                <a:highlight>
                  <a:srgbClr val="FFFF00"/>
                </a:highlight>
                <a:uLnTx/>
                <a:uFillTx/>
                <a:latin typeface="MS Gothic" panose="020B0609070205080204" pitchFamily="49" charset="-128"/>
                <a:ea typeface="Calibri" panose="020F0502020204030204" pitchFamily="34" charset="0"/>
                <a:cs typeface="MS Gothic" panose="020B0609070205080204" pitchFamily="49" charset="-128"/>
              </a:rPr>
              <a:t>我在哪里，服侍我的人也要在那里</a:t>
            </a:r>
            <a:r>
              <a:rPr kumimoji="0" lang="en-US" sz="3600" b="0"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；若有人服侍我，我父必尊重他</a:t>
            </a:r>
            <a:r>
              <a:rPr kumimoji="0" lang="en-US" sz="3600" b="0" i="0" u="none" strike="noStrike" kern="1200" cap="none" spc="0" normalizeH="0" baseline="0" noProof="0" dirty="0">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a:t>
            </a:r>
            <a:endParaRPr kumimoji="0" lang="en-US" sz="3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If any man serve me, let him follow me; </a:t>
            </a:r>
            <a:r>
              <a:rPr kumimoji="0" lang="en-US" sz="3600" b="0" i="0" u="none" strike="noStrike" kern="1200" cap="none" spc="0" normalizeH="0" baseline="0" noProof="0" dirty="0">
                <a:ln>
                  <a:noFill/>
                </a:ln>
                <a:solidFill>
                  <a:srgbClr val="002060"/>
                </a:solidFill>
                <a:effectLst/>
                <a:highlight>
                  <a:srgbClr val="FFFF00"/>
                </a:highlight>
                <a:uLnTx/>
                <a:uFillTx/>
                <a:latin typeface="Calibri" panose="020F0502020204030204" pitchFamily="34" charset="0"/>
                <a:ea typeface="Calibri" panose="020F0502020204030204" pitchFamily="34" charset="0"/>
                <a:cs typeface="Times New Roman" panose="02020603050405020304" pitchFamily="18" charset="0"/>
              </a:rPr>
              <a:t>and where I am, there shall also my servant be: </a:t>
            </a:r>
            <a:r>
              <a:rPr kumimoji="0" lang="en-US" sz="3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if any man serve me, him will my Father </a:t>
            </a:r>
            <a:r>
              <a:rPr kumimoji="0" lang="en-US" sz="3600" b="0"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honour</a:t>
            </a:r>
            <a:r>
              <a:rPr kumimoji="0" lang="en-US" sz="3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r>
            <a:br>
              <a:rPr kumimoji="0" lang="en-US" sz="1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br>
            <a:endParaRPr kumimoji="0" lang="en-US" sz="2800" b="1"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endParaRPr>
          </a:p>
        </p:txBody>
      </p:sp>
    </p:spTree>
    <p:extLst>
      <p:ext uri="{BB962C8B-B14F-4D97-AF65-F5344CB8AC3E}">
        <p14:creationId xmlns:p14="http://schemas.microsoft.com/office/powerpoint/2010/main" val="1609886714"/>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D8BC5CC6-AD32-4A1C-8A9C-B457D27C97E6}"/>
              </a:ext>
            </a:extLst>
          </p:cNvPr>
          <p:cNvSpPr/>
          <p:nvPr/>
        </p:nvSpPr>
        <p:spPr>
          <a:xfrm>
            <a:off x="341524" y="161708"/>
            <a:ext cx="8449936" cy="5847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主日信息</a:t>
            </a:r>
            <a:r>
              <a:rPr kumimoji="0" lang="en-US" sz="3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t>
            </a:r>
            <a:r>
              <a:rPr kumimoji="0" lang="en-US" sz="3200" b="0"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服侍与跟从</a:t>
            </a:r>
            <a:endParaRPr kumimoji="0" lang="en-US" sz="3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endParaRPr>
          </a:p>
        </p:txBody>
      </p:sp>
      <p:sp>
        <p:nvSpPr>
          <p:cNvPr id="9" name="Rectangle 8">
            <a:extLst>
              <a:ext uri="{FF2B5EF4-FFF2-40B4-BE49-F238E27FC236}">
                <a16:creationId xmlns:a16="http://schemas.microsoft.com/office/drawing/2014/main" xmlns="" id="{8823690E-F1DB-47E5-A802-D7124C696B64}"/>
              </a:ext>
            </a:extLst>
          </p:cNvPr>
          <p:cNvSpPr/>
          <p:nvPr/>
        </p:nvSpPr>
        <p:spPr>
          <a:xfrm>
            <a:off x="493924" y="765799"/>
            <a:ext cx="8449936" cy="7448193"/>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蒙恩的服侍是学主样式的服侍</a:t>
            </a:r>
            <a:endParaRPr kumimoji="0" lang="en-US" sz="40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1.</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主耶</a:t>
            </a:r>
            <a:r>
              <a:rPr kumimoji="0" lang="en-US" sz="28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稣在父神面前全然委身的服侍</a:t>
            </a: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希伯来</a:t>
            </a:r>
            <a:r>
              <a:rPr kumimoji="0" lang="en-US" sz="24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书</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10:7(Hebrews10:7)  </a:t>
            </a:r>
            <a:r>
              <a:rPr kumimoji="0" lang="en-US" sz="2400" b="1"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那</a:t>
            </a:r>
            <a:r>
              <a:rPr kumimoji="0" lang="en-US" sz="2400" b="1" i="0" u="none" strike="noStrike" kern="1200" cap="none" spc="0" normalizeH="0" baseline="0" noProof="0" dirty="0" err="1">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时我说</a:t>
            </a:r>
            <a:r>
              <a:rPr kumimoji="0" lang="en-US" sz="24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　</a:t>
            </a:r>
            <a:r>
              <a:rPr kumimoji="0" lang="en-US" sz="2400" b="1" i="0" u="none" strike="noStrike" kern="1200" cap="none" spc="0" normalizeH="0" baseline="0" noProof="0" dirty="0" err="1">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神啊，我来了，为要照你的旨意行；我的事在经卷上已经记载了。</a:t>
            </a:r>
            <a:r>
              <a:rPr kumimoji="0" lang="en-US" sz="24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Then</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said I, Lo, I come (in the volume of the book it is written of me,) to do thy will, O God.</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约翰福音</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5:19(John5:19 ) </a:t>
            </a:r>
            <a:r>
              <a:rPr kumimoji="0" lang="en-US" sz="2400" b="1"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耶</a:t>
            </a:r>
            <a:r>
              <a:rPr kumimoji="0" lang="en-US" sz="2400" b="1" i="0" u="none" strike="noStrike" kern="1200" cap="none" spc="0" normalizeH="0" baseline="0" noProof="0" dirty="0" err="1">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稣对他们说</a:t>
            </a:r>
            <a:r>
              <a:rPr kumimoji="0" lang="en-US" sz="24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en-US" sz="2400" b="1"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我</a:t>
            </a:r>
            <a:r>
              <a:rPr kumimoji="0" lang="en-US" sz="2400" b="1" i="0" u="none" strike="noStrike" kern="1200" cap="none" spc="0" normalizeH="0" baseline="0" noProof="0" dirty="0" err="1">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实实在在地告诉你们，子凭着自己不能做什么，惟有看见父所做的，子才能做；父所做的事，子也照样做</a:t>
            </a:r>
            <a:r>
              <a:rPr kumimoji="0" lang="en-US" sz="24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Then answered Jesus and said unto them, Verily, verily, I say unto you, The Son can do nothing of himself, but what he </a:t>
            </a:r>
            <a:r>
              <a:rPr kumimoji="0" lang="en-US" sz="24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seeth</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the Father do: for what things soever he doeth, these also doeth the Son likewise.</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1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r>
            <a:br>
              <a:rPr kumimoji="0" lang="en-US" sz="1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br>
            <a:endParaRPr kumimoji="0" lang="en-US" sz="2800" b="1"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endParaRPr>
          </a:p>
        </p:txBody>
      </p:sp>
    </p:spTree>
    <p:extLst>
      <p:ext uri="{BB962C8B-B14F-4D97-AF65-F5344CB8AC3E}">
        <p14:creationId xmlns:p14="http://schemas.microsoft.com/office/powerpoint/2010/main" val="2139246335"/>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D8BC5CC6-AD32-4A1C-8A9C-B457D27C97E6}"/>
              </a:ext>
            </a:extLst>
          </p:cNvPr>
          <p:cNvSpPr/>
          <p:nvPr/>
        </p:nvSpPr>
        <p:spPr>
          <a:xfrm>
            <a:off x="341524" y="161708"/>
            <a:ext cx="8449936" cy="5847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主日信息</a:t>
            </a:r>
            <a:r>
              <a:rPr kumimoji="0" lang="en-US" sz="3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t>
            </a:r>
            <a:r>
              <a:rPr kumimoji="0" lang="en-US" sz="3200" b="0"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服侍与跟从</a:t>
            </a:r>
            <a:endParaRPr kumimoji="0" lang="en-US" sz="3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endParaRPr>
          </a:p>
        </p:txBody>
      </p:sp>
      <p:sp>
        <p:nvSpPr>
          <p:cNvPr id="9" name="Rectangle 8">
            <a:extLst>
              <a:ext uri="{FF2B5EF4-FFF2-40B4-BE49-F238E27FC236}">
                <a16:creationId xmlns:a16="http://schemas.microsoft.com/office/drawing/2014/main" xmlns="" id="{8823690E-F1DB-47E5-A802-D7124C696B64}"/>
              </a:ext>
            </a:extLst>
          </p:cNvPr>
          <p:cNvSpPr/>
          <p:nvPr/>
        </p:nvSpPr>
        <p:spPr>
          <a:xfrm>
            <a:off x="493924" y="765799"/>
            <a:ext cx="8449936" cy="7048083"/>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蒙恩的服侍是学主样式的服侍</a:t>
            </a:r>
            <a:endParaRPr kumimoji="0" lang="en-US" sz="40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1.</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主耶</a:t>
            </a:r>
            <a:r>
              <a:rPr kumimoji="0" lang="en-US" sz="28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稣在父神面前全然委身的服侍</a:t>
            </a: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路加福音</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6:12 (Luke6:12) </a:t>
            </a: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那</a:t>
            </a:r>
            <a:r>
              <a:rPr kumimoji="0" lang="en-US" sz="2800" b="1" i="0" u="none" strike="noStrike" kern="1200" cap="none" spc="0" normalizeH="0" baseline="0" noProof="0" dirty="0" err="1">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时，耶稣出去，上山祷告，整夜祷告</a:t>
            </a:r>
            <a:r>
              <a:rPr kumimoji="0" lang="en-US" sz="28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　神；</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路加福音</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6:12 </a:t>
            </a: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和合本</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And it came to pass in those days, that he went out into a mountain to pray, and continued all night in prayer to God. </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路加福音</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22:42(Luke22:42 ) </a:t>
            </a:r>
            <a:r>
              <a:rPr kumimoji="0" lang="en-US" sz="28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说：</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父啊！你若愿意，就把</a:t>
            </a:r>
            <a:r>
              <a:rPr kumimoji="0" lang="en-US" sz="2800" b="1" i="0" u="none" strike="noStrike" kern="1200" cap="none" spc="0" normalizeH="0" baseline="0" noProof="0" dirty="0" err="1">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这杯撤去；然而，不要成就我的意思，只要成就你的意思</a:t>
            </a:r>
            <a:r>
              <a:rPr kumimoji="0" lang="en-US" sz="28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Saying, Father, if thou be willing, remove this cup from me: nevertheless not my will, but thine, be done.</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1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r>
            <a:br>
              <a:rPr kumimoji="0" lang="en-US" sz="1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br>
            <a:endParaRPr kumimoji="0" lang="en-US" sz="2800" b="1"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endParaRPr>
          </a:p>
        </p:txBody>
      </p:sp>
    </p:spTree>
    <p:extLst>
      <p:ext uri="{BB962C8B-B14F-4D97-AF65-F5344CB8AC3E}">
        <p14:creationId xmlns:p14="http://schemas.microsoft.com/office/powerpoint/2010/main" val="2123632176"/>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D8BC5CC6-AD32-4A1C-8A9C-B457D27C97E6}"/>
              </a:ext>
            </a:extLst>
          </p:cNvPr>
          <p:cNvSpPr/>
          <p:nvPr/>
        </p:nvSpPr>
        <p:spPr>
          <a:xfrm>
            <a:off x="341524" y="161708"/>
            <a:ext cx="8449936" cy="5847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主日信息</a:t>
            </a:r>
            <a:r>
              <a:rPr kumimoji="0" lang="en-US" sz="3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t>
            </a:r>
            <a:r>
              <a:rPr kumimoji="0" lang="en-US" sz="3200" b="0"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服侍与跟从</a:t>
            </a:r>
            <a:endParaRPr kumimoji="0" lang="en-US" sz="3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endParaRPr>
          </a:p>
        </p:txBody>
      </p:sp>
      <p:sp>
        <p:nvSpPr>
          <p:cNvPr id="9" name="Rectangle 8">
            <a:extLst>
              <a:ext uri="{FF2B5EF4-FFF2-40B4-BE49-F238E27FC236}">
                <a16:creationId xmlns:a16="http://schemas.microsoft.com/office/drawing/2014/main" xmlns="" id="{8823690E-F1DB-47E5-A802-D7124C696B64}"/>
              </a:ext>
            </a:extLst>
          </p:cNvPr>
          <p:cNvSpPr/>
          <p:nvPr/>
        </p:nvSpPr>
        <p:spPr>
          <a:xfrm>
            <a:off x="493924" y="765799"/>
            <a:ext cx="8449936" cy="5201424"/>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蒙恩的服侍是学主样式的服侍</a:t>
            </a:r>
            <a:endParaRPr kumimoji="0" lang="en-US" sz="40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1.</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主耶</a:t>
            </a:r>
            <a:r>
              <a:rPr kumimoji="0" lang="en-US" sz="28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稣在父神面前全然委身的服侍</a:t>
            </a: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罗马书</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12:1(Romans12:1)</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所以，弟兄</a:t>
            </a:r>
            <a:r>
              <a:rPr kumimoji="0" lang="en-US" sz="2800" b="1" i="0" u="none" strike="noStrike" kern="1200" cap="none" spc="0" normalizeH="0" baseline="0" noProof="0" dirty="0" err="1">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们，我以</a:t>
            </a:r>
            <a:r>
              <a:rPr kumimoji="0" lang="en-US" sz="28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　</a:t>
            </a:r>
            <a:r>
              <a:rPr kumimoji="0" lang="en-US" sz="2800" b="1" i="0" u="none" strike="noStrike" kern="1200" cap="none" spc="0" normalizeH="0" baseline="0" noProof="0" dirty="0" err="1">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神的慈悲劝你们，将身体献上，当作活祭，是圣洁的，是</a:t>
            </a:r>
            <a:r>
              <a:rPr kumimoji="0" lang="en-US" sz="28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　</a:t>
            </a:r>
            <a:r>
              <a:rPr kumimoji="0" lang="en-US" sz="2800" b="1" i="0" u="none" strike="noStrike" kern="1200" cap="none" spc="0" normalizeH="0" baseline="0" noProof="0" dirty="0" err="1">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神所喜悦的；你们如此侍奉乃是理所当然的</a:t>
            </a:r>
            <a:r>
              <a:rPr kumimoji="0" lang="en-US" sz="28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罗马书</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12:1 </a:t>
            </a: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和合本</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I beseech you therefore, brethren, by the mercies of God, that ye present your bodies a living sacrifice, holy, acceptable unto God, which is your reasonable service.</a:t>
            </a:r>
            <a:endParaRPr kumimoji="0" lang="en-US" sz="5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1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r>
            <a:br>
              <a:rPr kumimoji="0" lang="en-US" sz="1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br>
            <a:endParaRPr kumimoji="0" lang="en-US" sz="2800" b="1"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endParaRPr>
          </a:p>
        </p:txBody>
      </p:sp>
    </p:spTree>
    <p:extLst>
      <p:ext uri="{BB962C8B-B14F-4D97-AF65-F5344CB8AC3E}">
        <p14:creationId xmlns:p14="http://schemas.microsoft.com/office/powerpoint/2010/main" val="52433640"/>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ank">
  <a:themeElements>
    <a:clrScheme name="Micron 2007">
      <a:dk1>
        <a:srgbClr val="002060"/>
      </a:dk1>
      <a:lt1>
        <a:sysClr val="window" lastClr="FFFFFF"/>
      </a:lt1>
      <a:dk2>
        <a:srgbClr val="002060"/>
      </a:dk2>
      <a:lt2>
        <a:srgbClr val="FFFFFF"/>
      </a:lt2>
      <a:accent1>
        <a:srgbClr val="CEB966"/>
      </a:accent1>
      <a:accent2>
        <a:srgbClr val="9CB084"/>
      </a:accent2>
      <a:accent3>
        <a:srgbClr val="6BB1C9"/>
      </a:accent3>
      <a:accent4>
        <a:srgbClr val="6585CF"/>
      </a:accent4>
      <a:accent5>
        <a:srgbClr val="7E6BC9"/>
      </a:accent5>
      <a:accent6>
        <a:srgbClr val="A379BB"/>
      </a:accent6>
      <a:hlink>
        <a:srgbClr val="2F75FF"/>
      </a:hlink>
      <a:folHlink>
        <a:srgbClr val="3D8DA9"/>
      </a:folHlink>
    </a:clrScheme>
    <a:fontScheme name="Tahoma">
      <a:majorFont>
        <a:latin typeface="Tahoma"/>
        <a:ea typeface="MS PGothic"/>
        <a:cs typeface=""/>
      </a:majorFont>
      <a:minorFont>
        <a:latin typeface="Tahoma"/>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9525" cap="flat" cmpd="sng" algn="ctr">
          <a:solidFill>
            <a:schemeClr val="tx1"/>
          </a:solidFill>
          <a:prstDash val="solid"/>
          <a:round/>
          <a:headEnd type="none" w="med" len="med"/>
          <a:tailEnd type="none" w="med" len="med"/>
        </a:ln>
        <a:effectLst/>
      </a:spPr>
      <a:bodyPr vert="horz" wrap="square" lIns="92075" tIns="46038" rIns="92075" bIns="46038" numCol="1" rtlCol="0"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1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2075" tIns="46038" rIns="92075" bIns="46038"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200" b="0" i="0" u="none" strike="noStrike" cap="none" normalizeH="0" baseline="0" smtClean="0">
            <a:ln>
              <a:noFill/>
            </a:ln>
            <a:solidFill>
              <a:schemeClr val="tx1"/>
            </a:solidFill>
            <a:effectLst/>
            <a:latin typeface="Tahoma" pitchFamily="34" charset="0"/>
          </a:defRPr>
        </a:defPPr>
      </a:lstStyle>
    </a:lnDef>
    <a:txDef>
      <a:spPr>
        <a:noFill/>
      </a:spPr>
      <a:bodyPr wrap="none" rtlCol="0">
        <a:spAutoFit/>
      </a:bodyPr>
      <a:lstStyle>
        <a:defPPr>
          <a:defRPr sz="1800" dirty="0" smtClean="0"/>
        </a:defPPr>
      </a:lstStyle>
    </a:txDef>
  </a:objectDefaults>
  <a:extraClrSchemeLst>
    <a:extraClrScheme>
      <a:clrScheme name="1_Blank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ank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ank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ank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ank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ank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ank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1_Blank 8">
        <a:dk1>
          <a:srgbClr val="000000"/>
        </a:dk1>
        <a:lt1>
          <a:srgbClr val="FFFFFF"/>
        </a:lt1>
        <a:dk2>
          <a:srgbClr val="000099"/>
        </a:dk2>
        <a:lt2>
          <a:srgbClr val="808080"/>
        </a:lt2>
        <a:accent1>
          <a:srgbClr val="FFCC00"/>
        </a:accent1>
        <a:accent2>
          <a:srgbClr val="800080"/>
        </a:accent2>
        <a:accent3>
          <a:srgbClr val="FFFFFF"/>
        </a:accent3>
        <a:accent4>
          <a:srgbClr val="000000"/>
        </a:accent4>
        <a:accent5>
          <a:srgbClr val="FFE2AA"/>
        </a:accent5>
        <a:accent6>
          <a:srgbClr val="730073"/>
        </a:accent6>
        <a:hlink>
          <a:srgbClr val="006666"/>
        </a:hlink>
        <a:folHlink>
          <a:srgbClr val="A50021"/>
        </a:folHlink>
      </a:clrScheme>
      <a:clrMap bg1="lt1" tx1="dk1" bg2="lt2" tx2="dk2" accent1="accent1" accent2="accent2" accent3="accent3" accent4="accent4" accent5="accent5" accent6="accent6" hlink="hlink" folHlink="folHlink"/>
    </a:extraClrScheme>
    <a:extraClrScheme>
      <a:clrScheme name="1_Blank 9">
        <a:dk1>
          <a:srgbClr val="072B5E"/>
        </a:dk1>
        <a:lt1>
          <a:srgbClr val="FFFFFF"/>
        </a:lt1>
        <a:dk2>
          <a:srgbClr val="072B5E"/>
        </a:dk2>
        <a:lt2>
          <a:srgbClr val="808080"/>
        </a:lt2>
        <a:accent1>
          <a:srgbClr val="455E90"/>
        </a:accent1>
        <a:accent2>
          <a:srgbClr val="7F0700"/>
        </a:accent2>
        <a:accent3>
          <a:srgbClr val="FFFFFF"/>
        </a:accent3>
        <a:accent4>
          <a:srgbClr val="05234F"/>
        </a:accent4>
        <a:accent5>
          <a:srgbClr val="B0B6C6"/>
        </a:accent5>
        <a:accent6>
          <a:srgbClr val="720600"/>
        </a:accent6>
        <a:hlink>
          <a:srgbClr val="3D8DA9"/>
        </a:hlink>
        <a:folHlink>
          <a:srgbClr val="796BB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4582</TotalTime>
  <Words>227</Words>
  <Application>Microsoft Office PowerPoint</Application>
  <PresentationFormat>On-screen Show (4:3)</PresentationFormat>
  <Paragraphs>105</Paragraphs>
  <Slides>14</Slides>
  <Notes>0</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14</vt:i4>
      </vt:variant>
    </vt:vector>
  </HeadingPairs>
  <TitlesOfParts>
    <vt:vector size="28" baseType="lpstr">
      <vt:lpstr>Arial Unicode MS</vt:lpstr>
      <vt:lpstr>Microsoft JhengHei</vt:lpstr>
      <vt:lpstr>MS Gothic</vt:lpstr>
      <vt:lpstr>MS PGothic</vt:lpstr>
      <vt:lpstr>新細明體</vt:lpstr>
      <vt:lpstr>SimSun</vt:lpstr>
      <vt:lpstr>Arial</vt:lpstr>
      <vt:lpstr>Calibri</vt:lpstr>
      <vt:lpstr>Garamond</vt:lpstr>
      <vt:lpstr>Tahoma</vt:lpstr>
      <vt:lpstr>Times New Roman</vt:lpstr>
      <vt:lpstr>Webdings</vt:lpstr>
      <vt:lpstr>5_Office Theme</vt:lpstr>
      <vt:lpstr>blank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265</cp:revision>
  <dcterms:created xsi:type="dcterms:W3CDTF">2005-10-06T16:33:29Z</dcterms:created>
  <dcterms:modified xsi:type="dcterms:W3CDTF">2021-12-05T19:24:25Z</dcterms:modified>
</cp:coreProperties>
</file>