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3851" r:id="rId2"/>
  </p:sldMasterIdLst>
  <p:notesMasterIdLst>
    <p:notesMasterId r:id="rId31"/>
  </p:notesMasterIdLst>
  <p:sldIdLst>
    <p:sldId id="2214" r:id="rId3"/>
    <p:sldId id="2699" r:id="rId4"/>
    <p:sldId id="3224" r:id="rId5"/>
    <p:sldId id="3286" r:id="rId6"/>
    <p:sldId id="3306" r:id="rId7"/>
    <p:sldId id="3248" r:id="rId8"/>
    <p:sldId id="3313" r:id="rId9"/>
    <p:sldId id="3314" r:id="rId10"/>
    <p:sldId id="3315" r:id="rId11"/>
    <p:sldId id="3307" r:id="rId12"/>
    <p:sldId id="3316" r:id="rId13"/>
    <p:sldId id="3225" r:id="rId14"/>
    <p:sldId id="3317" r:id="rId15"/>
    <p:sldId id="3318" r:id="rId16"/>
    <p:sldId id="3308" r:id="rId17"/>
    <p:sldId id="3319" r:id="rId18"/>
    <p:sldId id="3320" r:id="rId19"/>
    <p:sldId id="3268" r:id="rId20"/>
    <p:sldId id="3287" r:id="rId21"/>
    <p:sldId id="3309" r:id="rId22"/>
    <p:sldId id="3321" r:id="rId23"/>
    <p:sldId id="3249" r:id="rId24"/>
    <p:sldId id="3322" r:id="rId25"/>
    <p:sldId id="3329" r:id="rId26"/>
    <p:sldId id="3323" r:id="rId27"/>
    <p:sldId id="3324" r:id="rId28"/>
    <p:sldId id="3325" r:id="rId29"/>
    <p:sldId id="3330" r:id="rId3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747" autoAdjust="0"/>
    <p:restoredTop sz="94679" autoAdjust="0"/>
  </p:normalViewPr>
  <p:slideViewPr>
    <p:cSldViewPr>
      <p:cViewPr varScale="1">
        <p:scale>
          <a:sx n="70" d="100"/>
          <a:sy n="70" d="100"/>
        </p:scale>
        <p:origin x="21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7/24/2022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7/24/2022</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7/24/2022</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7/24/2022</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2022/7/24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465628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2022/7/24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1143136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2022/7/24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63913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2022/7/24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1427697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2022/7/24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0626623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2022/7/24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133077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2022/7/24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6642001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2022/7/24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02435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7/24/2022</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2022/7/24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1168869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2022/7/24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2376694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2022/7/24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2159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7/24/2022</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7/24/2022</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7/24/2022</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7/24/2022</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7/24/2022</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7/24/2022</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7/24/2022</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7/24/2022</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2022/7/24</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881125871"/>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认识神与永生</a:t>
            </a:r>
            <a:r>
              <a:rPr lang="en-US" altLang="zh-CN" sz="4600" b="1" dirty="0">
                <a:solidFill>
                  <a:srgbClr val="FFFF00"/>
                </a:solidFill>
                <a:latin typeface="微软雅黑" panose="020B0503020204020204" pitchFamily="34" charset="-122"/>
                <a:ea typeface="微软雅黑" panose="020B0503020204020204" pitchFamily="34" charset="-122"/>
              </a:rPr>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Knowing God And Eternal Life</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7/24/2022</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6:60-61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66】</a:t>
            </a:r>
          </a:p>
          <a:p>
            <a:pPr algn="l">
              <a:lnSpc>
                <a:spcPct val="112000"/>
              </a:lnSpc>
            </a:pPr>
            <a:r>
              <a:rPr lang="en-US" altLang="zh-CN" sz="3200" b="1" dirty="0">
                <a:solidFill>
                  <a:srgbClr val="FFFF00"/>
                </a:solidFill>
                <a:ea typeface="微软雅黑" panose="020B0503020204020204" pitchFamily="34" charset="-122"/>
              </a:rPr>
              <a:t>60 </a:t>
            </a:r>
            <a:r>
              <a:rPr lang="zh-CN" altLang="en-US" sz="3200" b="1" dirty="0">
                <a:solidFill>
                  <a:srgbClr val="FFFF00"/>
                </a:solidFill>
                <a:ea typeface="微软雅黑" panose="020B0503020204020204" pitchFamily="34" charset="-122"/>
              </a:rPr>
              <a:t>祂的门徒中有好些人听见了，就说：“这话甚难，谁能听呢？” </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Therefore many of His disciples, when they heard this, said, “This is a hard saying; who can understand it?”</a:t>
            </a:r>
          </a:p>
          <a:p>
            <a:pPr algn="l">
              <a:lnSpc>
                <a:spcPct val="112000"/>
              </a:lnSpc>
            </a:pPr>
            <a:r>
              <a:rPr lang="en-US" altLang="zh-CN" sz="3200" b="1" dirty="0">
                <a:solidFill>
                  <a:srgbClr val="FFFF00"/>
                </a:solidFill>
                <a:ea typeface="微软雅黑" panose="020B0503020204020204" pitchFamily="34" charset="-122"/>
              </a:rPr>
              <a:t>61 </a:t>
            </a:r>
            <a:r>
              <a:rPr lang="zh-CN" altLang="en-US" sz="3200" b="1" dirty="0">
                <a:solidFill>
                  <a:srgbClr val="FFFF00"/>
                </a:solidFill>
                <a:ea typeface="微软雅黑" panose="020B0503020204020204" pitchFamily="34" charset="-122"/>
              </a:rPr>
              <a:t>耶稣心里知道门徒为这话议论，就对他们说：“这话是叫你们厌弃吗（“厌弃”原文作“跌倒”）？</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When Jesus knew in Himself that His disciples complained about this, He said to them, “Does this offend you?</a:t>
            </a:r>
          </a:p>
        </p:txBody>
      </p:sp>
    </p:spTree>
    <p:extLst>
      <p:ext uri="{BB962C8B-B14F-4D97-AF65-F5344CB8AC3E}">
        <p14:creationId xmlns:p14="http://schemas.microsoft.com/office/powerpoint/2010/main" val="1488581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6:60-61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66】</a:t>
            </a:r>
          </a:p>
          <a:p>
            <a:pPr algn="l">
              <a:lnSpc>
                <a:spcPct val="112000"/>
              </a:lnSpc>
            </a:pPr>
            <a:r>
              <a:rPr lang="en-US" altLang="zh-CN" sz="3200" b="1" dirty="0">
                <a:solidFill>
                  <a:srgbClr val="FFFF00"/>
                </a:solidFill>
                <a:ea typeface="微软雅黑" panose="020B0503020204020204" pitchFamily="34" charset="-122"/>
              </a:rPr>
              <a:t>66 </a:t>
            </a:r>
            <a:r>
              <a:rPr lang="zh-CN" altLang="en-US" sz="3200" b="1" dirty="0">
                <a:solidFill>
                  <a:srgbClr val="FFFF00"/>
                </a:solidFill>
                <a:ea typeface="微软雅黑" panose="020B0503020204020204" pitchFamily="34" charset="-122"/>
              </a:rPr>
              <a:t>从此，他门徒中多有退去的，不再和祂同行。</a:t>
            </a:r>
          </a:p>
          <a:p>
            <a:pPr algn="l">
              <a:lnSpc>
                <a:spcPct val="112000"/>
              </a:lnSpc>
            </a:pPr>
            <a:r>
              <a:rPr lang="en-US" altLang="zh-CN" sz="3200" b="1" dirty="0">
                <a:solidFill>
                  <a:schemeClr val="bg1"/>
                </a:solidFill>
                <a:ea typeface="微软雅黑" panose="020B0503020204020204" pitchFamily="34" charset="-122"/>
              </a:rPr>
              <a:t>From that time many of His disciples went back and walked with Him no more.</a:t>
            </a:r>
          </a:p>
        </p:txBody>
      </p:sp>
    </p:spTree>
    <p:extLst>
      <p:ext uri="{BB962C8B-B14F-4D97-AF65-F5344CB8AC3E}">
        <p14:creationId xmlns:p14="http://schemas.microsoft.com/office/powerpoint/2010/main" val="15220812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6:11-15】</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耶稣拿起饼来祝谢了，就分给那坐着的人，分鱼也是这样，都随着他们所要的。</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And Jesus took the loaves, and when He had given thanks He distributed them to the disciples, and the disciples to those sitting down; and likewise of the fish, as much as they wanted.</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他们吃饱了，耶稣对门徒说：“把剩下的零碎收拾起来，免得有糟蹋的。”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So when they were filled, He said to His disciples, “Gather up the fragments that remain, so that nothing is lost.”</a:t>
            </a:r>
          </a:p>
        </p:txBody>
      </p:sp>
    </p:spTree>
    <p:extLst>
      <p:ext uri="{BB962C8B-B14F-4D97-AF65-F5344CB8AC3E}">
        <p14:creationId xmlns:p14="http://schemas.microsoft.com/office/powerpoint/2010/main" val="3038215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6:11-15】</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他们便将那五个大麦饼的零碎，就是众人吃了剩下的，收拾起来，装满了十二个篮子。</a:t>
            </a:r>
            <a:r>
              <a:rPr lang="en-US" altLang="zh-CN" sz="3200" b="1" dirty="0">
                <a:solidFill>
                  <a:schemeClr val="bg1"/>
                </a:solidFill>
                <a:ea typeface="微软雅黑" panose="020B0503020204020204" pitchFamily="34" charset="-122"/>
              </a:rPr>
              <a:t>Therefore they gathered them up, and filled twelve baskets with the fragments of the five barley loaves which were left over by those who had eaten.</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众人看见耶稣所行的神迹，就说：“这真是那要到世间来的先知。”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those men, when they had seen the sign that Jesus did, said, “This is truly the Prophet who is to come into the world.”</a:t>
            </a:r>
          </a:p>
        </p:txBody>
      </p:sp>
    </p:spTree>
    <p:extLst>
      <p:ext uri="{BB962C8B-B14F-4D97-AF65-F5344CB8AC3E}">
        <p14:creationId xmlns:p14="http://schemas.microsoft.com/office/powerpoint/2010/main" val="30158559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6:11-15】</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耶稣既知道众人要来强逼祂作王，就独自又退到山上去了。</a:t>
            </a:r>
          </a:p>
          <a:p>
            <a:pPr algn="l">
              <a:lnSpc>
                <a:spcPct val="112000"/>
              </a:lnSpc>
            </a:pPr>
            <a:r>
              <a:rPr lang="en-US" altLang="zh-CN" sz="3200" b="1" dirty="0">
                <a:solidFill>
                  <a:schemeClr val="bg1"/>
                </a:solidFill>
                <a:ea typeface="微软雅黑" panose="020B0503020204020204" pitchFamily="34" charset="-122"/>
              </a:rPr>
              <a:t>Therefore when Jesus perceived that they were about to come and take Him by force to make Him king, He departed again to the mountain by Himself alone.</a:t>
            </a:r>
          </a:p>
        </p:txBody>
      </p:sp>
    </p:spTree>
    <p:extLst>
      <p:ext uri="{BB962C8B-B14F-4D97-AF65-F5344CB8AC3E}">
        <p14:creationId xmlns:p14="http://schemas.microsoft.com/office/powerpoint/2010/main" val="7054497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1:19-22</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24</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28】</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神的事情，人所能知道的，原显明在人心里，因为　神已经给他们显明。</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because what may be known of God is manifest in them, for God has shown it to them.</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自从造天地以来，　神的永能和神性是明明可知的，虽是眼不能见，但藉着所造之物就可以晓得，叫人无可推诿。</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For since the creation of the world His invisible attributes are clearly seen, being understood by the things that are made, even His eternal power and Godhead, so that they are without excuse,</a:t>
            </a:r>
          </a:p>
        </p:txBody>
      </p:sp>
    </p:spTree>
    <p:extLst>
      <p:ext uri="{BB962C8B-B14F-4D97-AF65-F5344CB8AC3E}">
        <p14:creationId xmlns:p14="http://schemas.microsoft.com/office/powerpoint/2010/main" val="36648301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1:19-22</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24</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28】</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因为，他们虽然知道　神，却不当作　神荣耀祂，也不感谢祂。他们的思念变为虚妄，无知的心就昏暗了。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because, although they knew God, they did not glorify Him as God, nor were thankful, but became futile in their thoughts, and their foolish hearts were darkened.</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自称为聪明，反成了愚拙；</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Professing to be wise, they became fools,</a:t>
            </a:r>
          </a:p>
        </p:txBody>
      </p:sp>
    </p:spTree>
    <p:extLst>
      <p:ext uri="{BB962C8B-B14F-4D97-AF65-F5344CB8AC3E}">
        <p14:creationId xmlns:p14="http://schemas.microsoft.com/office/powerpoint/2010/main" val="27011703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1:19-22</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24</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28】</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所以，　神任凭他们逞着心里的情欲行污秽的事，以致彼此玷辱自己的身体。</a:t>
            </a:r>
          </a:p>
          <a:p>
            <a:pPr algn="l">
              <a:lnSpc>
                <a:spcPct val="112000"/>
              </a:lnSpc>
            </a:pPr>
            <a:r>
              <a:rPr lang="en-US" altLang="zh-CN" sz="3200" b="1" dirty="0">
                <a:solidFill>
                  <a:schemeClr val="bg1"/>
                </a:solidFill>
                <a:ea typeface="微软雅黑" panose="020B0503020204020204" pitchFamily="34" charset="-122"/>
              </a:rPr>
              <a:t>Therefore God also gave them up to uncleanness, in the lusts of their hearts, to dishonor their bodies among themselves,</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他们既然故意不认识　神，　神就任凭他们存邪僻的心，行那些不合理的事；</a:t>
            </a:r>
          </a:p>
          <a:p>
            <a:pPr algn="l">
              <a:lnSpc>
                <a:spcPct val="112000"/>
              </a:lnSpc>
            </a:pPr>
            <a:r>
              <a:rPr lang="en-US" altLang="zh-CN" sz="3200" b="1" dirty="0">
                <a:solidFill>
                  <a:schemeClr val="bg1"/>
                </a:solidFill>
                <a:ea typeface="微软雅黑" panose="020B0503020204020204" pitchFamily="34" charset="-122"/>
              </a:rPr>
              <a:t>And even as they did not like to retain God in their knowledge, God gave them over to a debased mind, to do those things which are not fitting;</a:t>
            </a:r>
          </a:p>
        </p:txBody>
      </p:sp>
    </p:spTree>
    <p:extLst>
      <p:ext uri="{BB962C8B-B14F-4D97-AF65-F5344CB8AC3E}">
        <p14:creationId xmlns:p14="http://schemas.microsoft.com/office/powerpoint/2010/main" val="5260708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提多书 </a:t>
            </a:r>
            <a:r>
              <a:rPr lang="en-US" altLang="zh-CN" sz="3400" b="1" u="sng" dirty="0">
                <a:solidFill>
                  <a:schemeClr val="bg1"/>
                </a:solidFill>
                <a:ea typeface="微软雅黑" panose="020B0503020204020204" pitchFamily="34" charset="-122"/>
              </a:rPr>
              <a:t>Titus 1:16】</a:t>
            </a:r>
          </a:p>
          <a:p>
            <a:pPr algn="l">
              <a:lnSpc>
                <a:spcPct val="112000"/>
              </a:lnSpc>
            </a:pPr>
            <a:r>
              <a:rPr lang="zh-CN" altLang="en-US" sz="3400" b="1" dirty="0">
                <a:solidFill>
                  <a:srgbClr val="FFFF00"/>
                </a:solidFill>
                <a:ea typeface="微软雅黑" panose="020B0503020204020204" pitchFamily="34" charset="-122"/>
              </a:rPr>
              <a:t>他们说是认识　神，行事却和祂相背；本是可憎恶的，是悖逆的，在各样善事上是可废弃的。</a:t>
            </a:r>
          </a:p>
          <a:p>
            <a:pPr algn="l">
              <a:lnSpc>
                <a:spcPct val="112000"/>
              </a:lnSpc>
            </a:pPr>
            <a:r>
              <a:rPr lang="en-US" altLang="zh-CN" sz="3400" b="1" dirty="0">
                <a:solidFill>
                  <a:schemeClr val="bg1"/>
                </a:solidFill>
                <a:ea typeface="微软雅黑" panose="020B0503020204020204" pitchFamily="34" charset="-122"/>
              </a:rPr>
              <a:t>They profess to know God, but in works they deny Him, being abominable, disobedient, and disqualified for every good work.</a:t>
            </a:r>
          </a:p>
        </p:txBody>
      </p:sp>
    </p:spTree>
    <p:extLst>
      <p:ext uri="{BB962C8B-B14F-4D97-AF65-F5344CB8AC3E}">
        <p14:creationId xmlns:p14="http://schemas.microsoft.com/office/powerpoint/2010/main" val="17373275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约翰一书 </a:t>
            </a:r>
            <a:r>
              <a:rPr lang="en-US" altLang="zh-CN" sz="3400" b="1" u="sng" dirty="0">
                <a:solidFill>
                  <a:schemeClr val="bg1"/>
                </a:solidFill>
                <a:ea typeface="微软雅黑" panose="020B0503020204020204" pitchFamily="34" charset="-122"/>
              </a:rPr>
              <a:t>1 John 2:3-4】</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我们若遵守祂的诫命，就晓得是认识祂。</a:t>
            </a:r>
          </a:p>
          <a:p>
            <a:pPr algn="l">
              <a:lnSpc>
                <a:spcPct val="112000"/>
              </a:lnSpc>
            </a:pPr>
            <a:r>
              <a:rPr lang="en-US" altLang="zh-CN" sz="3400" b="1" dirty="0">
                <a:solidFill>
                  <a:schemeClr val="bg1"/>
                </a:solidFill>
                <a:ea typeface="微软雅黑" panose="020B0503020204020204" pitchFamily="34" charset="-122"/>
              </a:rPr>
              <a:t>Now by this we know that we know Him, if we keep His commandments.</a:t>
            </a:r>
          </a:p>
          <a:p>
            <a:pPr algn="l">
              <a:lnSpc>
                <a:spcPct val="112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人若说“我认识祂”，却不遵守祂的诫命，便是说谎话的，真理也不在他心里了。</a:t>
            </a:r>
          </a:p>
          <a:p>
            <a:pPr algn="l">
              <a:lnSpc>
                <a:spcPct val="112000"/>
              </a:lnSpc>
            </a:pPr>
            <a:r>
              <a:rPr lang="en-US" altLang="zh-CN" sz="3400" b="1" dirty="0">
                <a:solidFill>
                  <a:schemeClr val="bg1"/>
                </a:solidFill>
                <a:ea typeface="微软雅黑" panose="020B0503020204020204" pitchFamily="34" charset="-122"/>
              </a:rPr>
              <a:t>He who says, “I know Him,” and does not keep His commandments, is a liar, and the truth is not in him.</a:t>
            </a:r>
          </a:p>
        </p:txBody>
      </p:sp>
    </p:spTree>
    <p:extLst>
      <p:ext uri="{BB962C8B-B14F-4D97-AF65-F5344CB8AC3E}">
        <p14:creationId xmlns:p14="http://schemas.microsoft.com/office/powerpoint/2010/main" val="31554140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17:3】</a:t>
            </a:r>
          </a:p>
          <a:p>
            <a:pPr algn="l">
              <a:lnSpc>
                <a:spcPct val="112000"/>
              </a:lnSpc>
            </a:pPr>
            <a:r>
              <a:rPr lang="zh-CN" altLang="en-US" sz="3400" b="1" dirty="0">
                <a:solidFill>
                  <a:srgbClr val="FFFF00"/>
                </a:solidFill>
                <a:ea typeface="微软雅黑" panose="020B0503020204020204" pitchFamily="34" charset="-122"/>
              </a:rPr>
              <a:t>认识你独一的真神，并且认识你所差来的耶稣基督，这就是永生。</a:t>
            </a:r>
          </a:p>
          <a:p>
            <a:pPr algn="l">
              <a:lnSpc>
                <a:spcPct val="112000"/>
              </a:lnSpc>
            </a:pPr>
            <a:r>
              <a:rPr lang="en-US" altLang="zh-CN" sz="3400" b="1" dirty="0">
                <a:solidFill>
                  <a:schemeClr val="bg1"/>
                </a:solidFill>
                <a:ea typeface="微软雅黑" panose="020B0503020204020204" pitchFamily="34" charset="-122"/>
              </a:rPr>
              <a:t>And this is eternal life, that they may know You, the only true God, and Jesus Christ whom You have sent.</a:t>
            </a:r>
          </a:p>
          <a:p>
            <a:pPr algn="l">
              <a:lnSpc>
                <a:spcPct val="112000"/>
              </a:lnSpc>
            </a:pPr>
            <a:endParaRPr lang="en-US" altLang="zh-CN" sz="32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634667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诗篇 </a:t>
            </a:r>
            <a:r>
              <a:rPr lang="en-US" altLang="zh-CN" sz="3400" b="1" u="sng" dirty="0">
                <a:solidFill>
                  <a:schemeClr val="bg1"/>
                </a:solidFill>
                <a:ea typeface="微软雅黑" panose="020B0503020204020204" pitchFamily="34" charset="-122"/>
              </a:rPr>
              <a:t>Psalms 10:4】</a:t>
            </a:r>
          </a:p>
          <a:p>
            <a:pPr algn="l">
              <a:lnSpc>
                <a:spcPct val="112000"/>
              </a:lnSpc>
            </a:pPr>
            <a:r>
              <a:rPr lang="zh-CN" altLang="en-US" sz="3400" b="1" dirty="0">
                <a:solidFill>
                  <a:srgbClr val="FFFF00"/>
                </a:solidFill>
                <a:ea typeface="微软雅黑" panose="020B0503020204020204" pitchFamily="34" charset="-122"/>
              </a:rPr>
              <a:t>恶人面带骄傲，说：“耶和华必不追究。”他一切所想的，都以为没有　神。</a:t>
            </a:r>
          </a:p>
          <a:p>
            <a:pPr algn="l">
              <a:lnSpc>
                <a:spcPct val="112000"/>
              </a:lnSpc>
            </a:pPr>
            <a:r>
              <a:rPr lang="en-US" altLang="zh-CN" sz="3400" b="1" dirty="0">
                <a:solidFill>
                  <a:schemeClr val="bg1"/>
                </a:solidFill>
                <a:ea typeface="微软雅黑" panose="020B0503020204020204" pitchFamily="34" charset="-122"/>
              </a:rPr>
              <a:t>The wicked in his proud countenance does not seek God; God is in none of his thoughts.</a:t>
            </a:r>
          </a:p>
        </p:txBody>
      </p:sp>
    </p:spTree>
    <p:extLst>
      <p:ext uri="{BB962C8B-B14F-4D97-AF65-F5344CB8AC3E}">
        <p14:creationId xmlns:p14="http://schemas.microsoft.com/office/powerpoint/2010/main" val="23289926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哥林多前书 </a:t>
            </a:r>
            <a:r>
              <a:rPr lang="en-US" altLang="zh-CN" sz="3400" b="1" u="sng" dirty="0">
                <a:solidFill>
                  <a:schemeClr val="bg1"/>
                </a:solidFill>
                <a:ea typeface="微软雅黑" panose="020B0503020204020204" pitchFamily="34" charset="-122"/>
              </a:rPr>
              <a:t>1 Corinthians 1:21】</a:t>
            </a:r>
          </a:p>
          <a:p>
            <a:pPr algn="l">
              <a:lnSpc>
                <a:spcPct val="112000"/>
              </a:lnSpc>
            </a:pPr>
            <a:r>
              <a:rPr lang="zh-CN" altLang="en-US" sz="3400" b="1" dirty="0">
                <a:solidFill>
                  <a:srgbClr val="FFFF00"/>
                </a:solidFill>
                <a:ea typeface="微软雅黑" panose="020B0503020204020204" pitchFamily="34" charset="-122"/>
              </a:rPr>
              <a:t>世人凭自己的智慧，既不认识神，神就乐意用人所当作愚拙的道理拯救那些信的人，这就是神的智慧了。</a:t>
            </a:r>
          </a:p>
          <a:p>
            <a:pPr algn="l">
              <a:lnSpc>
                <a:spcPct val="112000"/>
              </a:lnSpc>
            </a:pPr>
            <a:r>
              <a:rPr lang="en-US" altLang="zh-CN" sz="3400" b="1" dirty="0">
                <a:solidFill>
                  <a:schemeClr val="bg1"/>
                </a:solidFill>
                <a:ea typeface="微软雅黑" panose="020B0503020204020204" pitchFamily="34" charset="-122"/>
              </a:rPr>
              <a:t>For since, in the wisdom of God, the world through wisdom did not know God, it pleased God through the foolishness of the message preached to save those who believe.</a:t>
            </a:r>
          </a:p>
        </p:txBody>
      </p:sp>
    </p:spTree>
    <p:extLst>
      <p:ext uri="{BB962C8B-B14F-4D97-AF65-F5344CB8AC3E}">
        <p14:creationId xmlns:p14="http://schemas.microsoft.com/office/powerpoint/2010/main" val="29023393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哥林多后书 </a:t>
            </a:r>
            <a:r>
              <a:rPr lang="en-US" altLang="zh-CN" sz="3400" b="1" u="sng" dirty="0">
                <a:solidFill>
                  <a:schemeClr val="bg1"/>
                </a:solidFill>
                <a:ea typeface="微软雅黑" panose="020B0503020204020204" pitchFamily="34" charset="-122"/>
              </a:rPr>
              <a:t>2 Corinthians 10:5-6】</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将各样的计谋，各样拦阻人认识神的那些自高之事一概攻破了，又将人所有的心意夺回，使他都顺服基督。</a:t>
            </a:r>
            <a:r>
              <a:rPr lang="en-US" altLang="zh-CN" sz="3400" b="1" dirty="0">
                <a:solidFill>
                  <a:schemeClr val="bg1"/>
                </a:solidFill>
                <a:ea typeface="微软雅黑" panose="020B0503020204020204" pitchFamily="34" charset="-122"/>
              </a:rPr>
              <a:t>casting down arguments and every high thing that exalts itself against the knowledge of God, bringing every thought into captivity to the obedience of Christ,</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并且我已经预备好了，等你们十分顺服的时候，要责罚那一切不顺服的人。</a:t>
            </a:r>
          </a:p>
          <a:p>
            <a:pPr algn="l">
              <a:lnSpc>
                <a:spcPct val="112000"/>
              </a:lnSpc>
            </a:pPr>
            <a:r>
              <a:rPr lang="en-US" altLang="zh-CN" sz="3400" b="1" dirty="0">
                <a:solidFill>
                  <a:schemeClr val="bg1"/>
                </a:solidFill>
                <a:ea typeface="微软雅黑" panose="020B0503020204020204" pitchFamily="34" charset="-122"/>
              </a:rPr>
              <a:t>and being ready to punish all disobedience when your obedience is fulfilled.</a:t>
            </a:r>
          </a:p>
        </p:txBody>
      </p:sp>
    </p:spTree>
    <p:extLst>
      <p:ext uri="{BB962C8B-B14F-4D97-AF65-F5344CB8AC3E}">
        <p14:creationId xmlns:p14="http://schemas.microsoft.com/office/powerpoint/2010/main" val="15430484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哥林多后书 </a:t>
            </a:r>
            <a:r>
              <a:rPr lang="en-US" altLang="zh-CN" sz="3400" b="1" u="sng" dirty="0">
                <a:solidFill>
                  <a:schemeClr val="bg1"/>
                </a:solidFill>
                <a:ea typeface="微软雅黑" panose="020B0503020204020204" pitchFamily="34" charset="-122"/>
              </a:rPr>
              <a:t>2 Corinthians 12:7】</a:t>
            </a:r>
          </a:p>
          <a:p>
            <a:pPr algn="l">
              <a:lnSpc>
                <a:spcPct val="112000"/>
              </a:lnSpc>
            </a:pPr>
            <a:r>
              <a:rPr lang="zh-CN" altLang="en-US" sz="3400" b="1" dirty="0">
                <a:solidFill>
                  <a:srgbClr val="FFFF00"/>
                </a:solidFill>
                <a:ea typeface="微软雅黑" panose="020B0503020204020204" pitchFamily="34" charset="-122"/>
              </a:rPr>
              <a:t>又恐怕我因所得的启示甚大，就过于自高，所以有一根刺加在我肉体上，就是撒但的差役要攻击我，免得我过于自高。</a:t>
            </a:r>
          </a:p>
          <a:p>
            <a:pPr algn="l">
              <a:lnSpc>
                <a:spcPct val="112000"/>
              </a:lnSpc>
            </a:pPr>
            <a:r>
              <a:rPr lang="en-US" altLang="zh-CN" sz="3400" b="1" dirty="0">
                <a:solidFill>
                  <a:schemeClr val="bg1"/>
                </a:solidFill>
                <a:ea typeface="微软雅黑" panose="020B0503020204020204" pitchFamily="34" charset="-122"/>
              </a:rPr>
              <a:t>And lest I should be exalted above measure by the abundance of the revelations, a thorn in the flesh was given to me, a messenger of Satan to buffet me, lest I be exalted above measure.</a:t>
            </a:r>
          </a:p>
        </p:txBody>
      </p:sp>
    </p:spTree>
    <p:extLst>
      <p:ext uri="{BB962C8B-B14F-4D97-AF65-F5344CB8AC3E}">
        <p14:creationId xmlns:p14="http://schemas.microsoft.com/office/powerpoint/2010/main" val="28355594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提摩太前书 </a:t>
            </a:r>
            <a:r>
              <a:rPr lang="en-US" altLang="zh-CN" sz="3400" b="1" u="sng" dirty="0">
                <a:solidFill>
                  <a:schemeClr val="bg1"/>
                </a:solidFill>
                <a:ea typeface="微软雅黑" panose="020B0503020204020204" pitchFamily="34" charset="-122"/>
              </a:rPr>
              <a:t>1 Timothy 3:6】</a:t>
            </a:r>
          </a:p>
          <a:p>
            <a:pPr algn="l">
              <a:lnSpc>
                <a:spcPct val="112000"/>
              </a:lnSpc>
            </a:pPr>
            <a:r>
              <a:rPr lang="zh-CN" altLang="en-US" sz="3400" b="1" dirty="0">
                <a:solidFill>
                  <a:srgbClr val="FFFF00"/>
                </a:solidFill>
                <a:ea typeface="微软雅黑" panose="020B0503020204020204" pitchFamily="34" charset="-122"/>
              </a:rPr>
              <a:t>初入教的不可作监督，恐怕他自高自大，就落在魔鬼所受的刑罚里。</a:t>
            </a:r>
          </a:p>
          <a:p>
            <a:pPr algn="l">
              <a:lnSpc>
                <a:spcPct val="112000"/>
              </a:lnSpc>
            </a:pPr>
            <a:r>
              <a:rPr lang="en-US" altLang="zh-CN" sz="3400" b="1" dirty="0">
                <a:solidFill>
                  <a:schemeClr val="bg1"/>
                </a:solidFill>
                <a:ea typeface="微软雅黑" panose="020B0503020204020204" pitchFamily="34" charset="-122"/>
              </a:rPr>
              <a:t>He must not be a recent convert, or he may become conceited and fall under the same judgment as the devil.</a:t>
            </a:r>
          </a:p>
        </p:txBody>
      </p:sp>
    </p:spTree>
    <p:extLst>
      <p:ext uri="{BB962C8B-B14F-4D97-AF65-F5344CB8AC3E}">
        <p14:creationId xmlns:p14="http://schemas.microsoft.com/office/powerpoint/2010/main" val="16364298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17:3】</a:t>
            </a:r>
          </a:p>
          <a:p>
            <a:pPr algn="l">
              <a:lnSpc>
                <a:spcPct val="112000"/>
              </a:lnSpc>
            </a:pPr>
            <a:r>
              <a:rPr lang="zh-CN" altLang="en-US" sz="3400" b="1" dirty="0">
                <a:solidFill>
                  <a:srgbClr val="FFFF00"/>
                </a:solidFill>
                <a:ea typeface="微软雅黑" panose="020B0503020204020204" pitchFamily="34" charset="-122"/>
              </a:rPr>
              <a:t>认识你独一的真神，并且认识你所差来的耶稣基督，这就是永生。</a:t>
            </a:r>
          </a:p>
          <a:p>
            <a:pPr algn="l">
              <a:lnSpc>
                <a:spcPct val="112000"/>
              </a:lnSpc>
            </a:pPr>
            <a:r>
              <a:rPr lang="en-US" altLang="zh-CN" sz="3400" b="1" dirty="0">
                <a:solidFill>
                  <a:schemeClr val="bg1"/>
                </a:solidFill>
                <a:ea typeface="微软雅黑" panose="020B0503020204020204" pitchFamily="34" charset="-122"/>
              </a:rPr>
              <a:t>And this is eternal life, that they may know You, the only true God, and Jesus Christ whom You have sent.</a:t>
            </a:r>
          </a:p>
        </p:txBody>
      </p:sp>
    </p:spTree>
    <p:extLst>
      <p:ext uri="{BB962C8B-B14F-4D97-AF65-F5344CB8AC3E}">
        <p14:creationId xmlns:p14="http://schemas.microsoft.com/office/powerpoint/2010/main" val="25488891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雅各书 </a:t>
            </a:r>
            <a:r>
              <a:rPr lang="en-US" altLang="zh-CN" sz="3400" b="1" u="sng" dirty="0">
                <a:solidFill>
                  <a:schemeClr val="bg1"/>
                </a:solidFill>
                <a:ea typeface="微软雅黑" panose="020B0503020204020204" pitchFamily="34" charset="-122"/>
              </a:rPr>
              <a:t>James 4:6】</a:t>
            </a:r>
          </a:p>
          <a:p>
            <a:pPr algn="l">
              <a:lnSpc>
                <a:spcPct val="112000"/>
              </a:lnSpc>
            </a:pPr>
            <a:r>
              <a:rPr lang="zh-CN" altLang="en-US" sz="3400" b="1" dirty="0">
                <a:solidFill>
                  <a:srgbClr val="FFFF00"/>
                </a:solidFill>
                <a:ea typeface="微软雅黑" panose="020B0503020204020204" pitchFamily="34" charset="-122"/>
              </a:rPr>
              <a:t>但祂赐更多的恩典，所以经上说：“　神阻挡骄傲的人，赐恩给谦卑的人。”</a:t>
            </a:r>
          </a:p>
          <a:p>
            <a:pPr algn="l">
              <a:lnSpc>
                <a:spcPct val="112000"/>
              </a:lnSpc>
            </a:pPr>
            <a:r>
              <a:rPr lang="en-US" altLang="zh-CN" sz="3400" b="1" dirty="0">
                <a:solidFill>
                  <a:schemeClr val="bg1"/>
                </a:solidFill>
                <a:ea typeface="微软雅黑" panose="020B0503020204020204" pitchFamily="34" charset="-122"/>
              </a:rPr>
              <a:t>But He gives more grace. Therefore He says: “God resists the proud, But gives grace to the humble.”</a:t>
            </a:r>
          </a:p>
        </p:txBody>
      </p:sp>
    </p:spTree>
    <p:extLst>
      <p:ext uri="{BB962C8B-B14F-4D97-AF65-F5344CB8AC3E}">
        <p14:creationId xmlns:p14="http://schemas.microsoft.com/office/powerpoint/2010/main" val="640816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以赛亚书 </a:t>
            </a:r>
            <a:r>
              <a:rPr lang="en-US" altLang="zh-CN" sz="3400" b="1" u="sng" dirty="0">
                <a:solidFill>
                  <a:schemeClr val="bg1"/>
                </a:solidFill>
                <a:ea typeface="微软雅黑" panose="020B0503020204020204" pitchFamily="34" charset="-122"/>
              </a:rPr>
              <a:t>Isaiah 2:11-12</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17-18】</a:t>
            </a:r>
          </a:p>
          <a:p>
            <a:pPr algn="l">
              <a:lnSpc>
                <a:spcPct val="112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到那日，眼目高傲的必降为卑，性情狂傲的都必屈膝，惟独耶和华被尊崇。</a:t>
            </a:r>
          </a:p>
          <a:p>
            <a:pPr algn="l">
              <a:lnSpc>
                <a:spcPct val="112000"/>
              </a:lnSpc>
            </a:pPr>
            <a:r>
              <a:rPr lang="en-US" altLang="zh-CN" sz="3400" b="1" dirty="0">
                <a:solidFill>
                  <a:schemeClr val="bg1"/>
                </a:solidFill>
                <a:ea typeface="微软雅黑" panose="020B0503020204020204" pitchFamily="34" charset="-122"/>
              </a:rPr>
              <a:t>The lofty looks of man shall be humbled, The haughtiness of men shall be bowed down, And the Lord alone shall be exalted in that day.</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必有万军耶和华降罚的一个日子，要临到骄傲狂妄的，一切自高的都必降为卑；</a:t>
            </a:r>
          </a:p>
          <a:p>
            <a:pPr algn="l">
              <a:lnSpc>
                <a:spcPct val="112000"/>
              </a:lnSpc>
            </a:pPr>
            <a:r>
              <a:rPr lang="en-US" altLang="zh-CN" sz="3400" b="1" dirty="0">
                <a:solidFill>
                  <a:schemeClr val="bg1"/>
                </a:solidFill>
                <a:ea typeface="微软雅黑" panose="020B0503020204020204" pitchFamily="34" charset="-122"/>
              </a:rPr>
              <a:t>For the day of the Lord of hosts Shall come upon everything proud and lofty, Upon everything lifted up—And it shall be brought low—</a:t>
            </a:r>
          </a:p>
        </p:txBody>
      </p:sp>
    </p:spTree>
    <p:extLst>
      <p:ext uri="{BB962C8B-B14F-4D97-AF65-F5344CB8AC3E}">
        <p14:creationId xmlns:p14="http://schemas.microsoft.com/office/powerpoint/2010/main" val="33282542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以赛亚书 </a:t>
            </a:r>
            <a:r>
              <a:rPr lang="en-US" altLang="zh-CN" sz="3400" b="1" u="sng" dirty="0">
                <a:solidFill>
                  <a:schemeClr val="bg1"/>
                </a:solidFill>
                <a:ea typeface="微软雅黑" panose="020B0503020204020204" pitchFamily="34" charset="-122"/>
              </a:rPr>
              <a:t>Isaiah 2:11-12</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17-18】</a:t>
            </a:r>
          </a:p>
          <a:p>
            <a:pPr algn="l">
              <a:lnSpc>
                <a:spcPct val="112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骄傲的必屈膝，狂妄的必降卑。在那日，惟独耶和华被尊崇。</a:t>
            </a:r>
          </a:p>
          <a:p>
            <a:pPr algn="l">
              <a:lnSpc>
                <a:spcPct val="112000"/>
              </a:lnSpc>
            </a:pPr>
            <a:r>
              <a:rPr lang="en-US" altLang="zh-CN" sz="3400" b="1" dirty="0">
                <a:solidFill>
                  <a:schemeClr val="bg1"/>
                </a:solidFill>
                <a:ea typeface="微软雅黑" panose="020B0503020204020204" pitchFamily="34" charset="-122"/>
              </a:rPr>
              <a:t>The loftiness of man shall be bowed down, And the haughtiness of men shall be brought low; The Lord alone will be exalted in that day,</a:t>
            </a:r>
          </a:p>
          <a:p>
            <a:pPr algn="l">
              <a:lnSpc>
                <a:spcPct val="112000"/>
              </a:lnSpc>
            </a:pPr>
            <a:r>
              <a:rPr lang="en-US" altLang="zh-CN" sz="3400" b="1" dirty="0">
                <a:solidFill>
                  <a:srgbClr val="FFFF00"/>
                </a:solidFill>
                <a:ea typeface="微软雅黑" panose="020B0503020204020204" pitchFamily="34" charset="-122"/>
              </a:rPr>
              <a:t>18 </a:t>
            </a:r>
            <a:r>
              <a:rPr lang="zh-CN" altLang="en-US" sz="3400" b="1" dirty="0">
                <a:solidFill>
                  <a:srgbClr val="FFFF00"/>
                </a:solidFill>
                <a:ea typeface="微软雅黑" panose="020B0503020204020204" pitchFamily="34" charset="-122"/>
              </a:rPr>
              <a:t>偶像必全然废弃。</a:t>
            </a:r>
          </a:p>
          <a:p>
            <a:pPr algn="l">
              <a:lnSpc>
                <a:spcPct val="112000"/>
              </a:lnSpc>
            </a:pPr>
            <a:r>
              <a:rPr lang="en-US" altLang="zh-CN" sz="3400" b="1" dirty="0">
                <a:solidFill>
                  <a:schemeClr val="bg1"/>
                </a:solidFill>
                <a:ea typeface="微软雅黑" panose="020B0503020204020204" pitchFamily="34" charset="-122"/>
              </a:rPr>
              <a:t>But the idols He shall utterly abolish.</a:t>
            </a:r>
          </a:p>
        </p:txBody>
      </p:sp>
    </p:spTree>
    <p:extLst>
      <p:ext uri="{BB962C8B-B14F-4D97-AF65-F5344CB8AC3E}">
        <p14:creationId xmlns:p14="http://schemas.microsoft.com/office/powerpoint/2010/main" val="41533427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传道书 </a:t>
            </a:r>
            <a:r>
              <a:rPr lang="en-US" altLang="zh-CN" sz="3200" b="1" u="sng" dirty="0">
                <a:solidFill>
                  <a:schemeClr val="bg1"/>
                </a:solidFill>
                <a:ea typeface="微软雅黑" panose="020B0503020204020204" pitchFamily="34" charset="-122"/>
              </a:rPr>
              <a:t>Ecclesiastes 3:11a】</a:t>
            </a:r>
            <a:r>
              <a:rPr lang="zh-CN" altLang="en-US" sz="3200" b="1" u="sng" dirty="0">
                <a:solidFill>
                  <a:schemeClr val="bg1"/>
                </a:solidFill>
                <a:ea typeface="微软雅黑" panose="020B0503020204020204" pitchFamily="34" charset="-122"/>
              </a:rPr>
              <a:t>　</a:t>
            </a:r>
          </a:p>
          <a:p>
            <a:pPr algn="l">
              <a:lnSpc>
                <a:spcPct val="112000"/>
              </a:lnSpc>
            </a:pPr>
            <a:r>
              <a:rPr lang="zh-CN" altLang="en-US" sz="3200" b="1" dirty="0">
                <a:solidFill>
                  <a:srgbClr val="FFFF00"/>
                </a:solidFill>
                <a:ea typeface="微软雅黑" panose="020B0503020204020204" pitchFamily="34" charset="-122"/>
              </a:rPr>
              <a:t>神造万物，各按其时成为美好，又将永生安置在世人心里（“永生”原文作“永远”）</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He has made everything beautiful in its time. Also He has put eternity in their hearts….</a:t>
            </a:r>
          </a:p>
        </p:txBody>
      </p:sp>
    </p:spTree>
    <p:extLst>
      <p:ext uri="{BB962C8B-B14F-4D97-AF65-F5344CB8AC3E}">
        <p14:creationId xmlns:p14="http://schemas.microsoft.com/office/powerpoint/2010/main" val="37323392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3:23】</a:t>
            </a:r>
          </a:p>
          <a:p>
            <a:pPr algn="l">
              <a:lnSpc>
                <a:spcPct val="112000"/>
              </a:lnSpc>
            </a:pPr>
            <a:r>
              <a:rPr lang="zh-CN" altLang="en-US" sz="3200" b="1" dirty="0">
                <a:solidFill>
                  <a:srgbClr val="FFFF00"/>
                </a:solidFill>
                <a:ea typeface="微软雅黑" panose="020B0503020204020204" pitchFamily="34" charset="-122"/>
              </a:rPr>
              <a:t>因为世人都犯了罪，亏缺了神的荣耀，</a:t>
            </a:r>
          </a:p>
          <a:p>
            <a:pPr algn="l">
              <a:lnSpc>
                <a:spcPct val="112000"/>
              </a:lnSpc>
            </a:pPr>
            <a:r>
              <a:rPr lang="en-US" altLang="zh-CN" sz="3200" b="1" dirty="0">
                <a:solidFill>
                  <a:schemeClr val="bg1"/>
                </a:solidFill>
                <a:ea typeface="微软雅黑" panose="020B0503020204020204" pitchFamily="34" charset="-122"/>
              </a:rPr>
              <a:t>for all have sinned and fall short of the glory of God,</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9:27】</a:t>
            </a:r>
          </a:p>
          <a:p>
            <a:pPr algn="l">
              <a:lnSpc>
                <a:spcPct val="112000"/>
              </a:lnSpc>
            </a:pPr>
            <a:r>
              <a:rPr lang="zh-CN" altLang="en-US" sz="3200" b="1" dirty="0">
                <a:solidFill>
                  <a:srgbClr val="FFFF00"/>
                </a:solidFill>
                <a:ea typeface="微软雅黑" panose="020B0503020204020204" pitchFamily="34" charset="-122"/>
              </a:rPr>
              <a:t>按着定命，人人都有一死，死后且有审判。</a:t>
            </a:r>
          </a:p>
          <a:p>
            <a:pPr algn="l">
              <a:lnSpc>
                <a:spcPct val="112000"/>
              </a:lnSpc>
            </a:pPr>
            <a:r>
              <a:rPr lang="en-US" altLang="zh-CN" sz="3200" b="1" dirty="0">
                <a:solidFill>
                  <a:schemeClr val="bg1"/>
                </a:solidFill>
                <a:ea typeface="微软雅黑" panose="020B0503020204020204" pitchFamily="34" charset="-122"/>
              </a:rPr>
              <a:t>And as it is appointed for men to die once, but after this the judgment,</a:t>
            </a:r>
          </a:p>
        </p:txBody>
      </p:sp>
    </p:spTree>
    <p:extLst>
      <p:ext uri="{BB962C8B-B14F-4D97-AF65-F5344CB8AC3E}">
        <p14:creationId xmlns:p14="http://schemas.microsoft.com/office/powerpoint/2010/main" val="26233610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17:3】</a:t>
            </a:r>
          </a:p>
          <a:p>
            <a:pPr algn="l">
              <a:lnSpc>
                <a:spcPct val="112000"/>
              </a:lnSpc>
            </a:pPr>
            <a:r>
              <a:rPr lang="zh-CN" altLang="en-US" sz="3200" b="1" dirty="0">
                <a:solidFill>
                  <a:srgbClr val="FFFF00"/>
                </a:solidFill>
                <a:ea typeface="微软雅黑" panose="020B0503020204020204" pitchFamily="34" charset="-122"/>
              </a:rPr>
              <a:t>认识你独一的真神，并且认识你所差来的耶稣基督，这就是永生。</a:t>
            </a:r>
          </a:p>
          <a:p>
            <a:pPr algn="l">
              <a:lnSpc>
                <a:spcPct val="112000"/>
              </a:lnSpc>
            </a:pPr>
            <a:r>
              <a:rPr lang="en-US" altLang="zh-CN" sz="3200" b="1" dirty="0">
                <a:solidFill>
                  <a:schemeClr val="bg1"/>
                </a:solidFill>
                <a:ea typeface="微软雅黑" panose="020B0503020204020204" pitchFamily="34" charset="-122"/>
              </a:rPr>
              <a:t>And this is eternal life, that they may know You, the only true God, and Jesus Christ whom You have sent.</a:t>
            </a:r>
          </a:p>
        </p:txBody>
      </p:sp>
    </p:spTree>
    <p:extLst>
      <p:ext uri="{BB962C8B-B14F-4D97-AF65-F5344CB8AC3E}">
        <p14:creationId xmlns:p14="http://schemas.microsoft.com/office/powerpoint/2010/main" val="11255559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a:t>
            </a:r>
            <a:r>
              <a:rPr lang="en-US" altLang="zh-CN" sz="3200" b="1" u="sng" dirty="0">
                <a:solidFill>
                  <a:schemeClr val="bg1"/>
                </a:solidFill>
                <a:ea typeface="微软雅黑" panose="020B0503020204020204" pitchFamily="34" charset="-122"/>
              </a:rPr>
              <a:t>Matthew 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18-22】</a:t>
            </a:r>
          </a:p>
          <a:p>
            <a:pPr algn="l">
              <a:lnSpc>
                <a:spcPct val="112000"/>
              </a:lnSpc>
            </a:pPr>
            <a:r>
              <a:rPr lang="en-US" altLang="zh-CN" sz="3200" b="1" dirty="0">
                <a:solidFill>
                  <a:srgbClr val="FFFF00"/>
                </a:solidFill>
                <a:ea typeface="微软雅黑" panose="020B0503020204020204" pitchFamily="34" charset="-122"/>
              </a:rPr>
              <a:t>18</a:t>
            </a:r>
            <a:r>
              <a:rPr lang="zh-CN" altLang="en-US" sz="3200" b="1" dirty="0">
                <a:solidFill>
                  <a:srgbClr val="FFFF00"/>
                </a:solidFill>
                <a:ea typeface="微软雅黑" panose="020B0503020204020204" pitchFamily="34" charset="-122"/>
              </a:rPr>
              <a:t>耶稣见许多人围着祂，就吩咐渡到那边去。</a:t>
            </a:r>
          </a:p>
          <a:p>
            <a:pPr algn="l">
              <a:lnSpc>
                <a:spcPct val="112000"/>
              </a:lnSpc>
            </a:pPr>
            <a:r>
              <a:rPr lang="en-US" altLang="zh-CN" sz="3200" b="1" dirty="0">
                <a:solidFill>
                  <a:schemeClr val="bg1"/>
                </a:solidFill>
                <a:ea typeface="微软雅黑" panose="020B0503020204020204" pitchFamily="34" charset="-122"/>
              </a:rPr>
              <a:t>And when Jesus saw great multitudes about Him, He gave a command to depart to the other side.</a:t>
            </a:r>
          </a:p>
          <a:p>
            <a:pPr algn="l">
              <a:lnSpc>
                <a:spcPct val="112000"/>
              </a:lnSpc>
            </a:pPr>
            <a:r>
              <a:rPr lang="en-US" altLang="zh-CN" sz="3200" b="1" dirty="0">
                <a:solidFill>
                  <a:srgbClr val="FFFF00"/>
                </a:solidFill>
                <a:ea typeface="微软雅黑" panose="020B0503020204020204" pitchFamily="34" charset="-122"/>
              </a:rPr>
              <a:t>19</a:t>
            </a:r>
            <a:r>
              <a:rPr lang="zh-CN" altLang="en-US" sz="3200" b="1" dirty="0">
                <a:solidFill>
                  <a:srgbClr val="FFFF00"/>
                </a:solidFill>
                <a:ea typeface="微软雅黑" panose="020B0503020204020204" pitchFamily="34" charset="-122"/>
              </a:rPr>
              <a:t>有一个文士来对祂说：“夫子，你无论往哪里去，我要跟从你。” </a:t>
            </a:r>
            <a:r>
              <a:rPr lang="en-US" altLang="zh-CN" sz="3200" b="1" dirty="0">
                <a:solidFill>
                  <a:schemeClr val="bg1"/>
                </a:solidFill>
                <a:ea typeface="微软雅黑" panose="020B0503020204020204" pitchFamily="34" charset="-122"/>
              </a:rPr>
              <a:t>Then a certain scribe came and said to Him, "Teacher, I will follow You wherever You go."</a:t>
            </a:r>
          </a:p>
          <a:p>
            <a:pPr algn="l">
              <a:lnSpc>
                <a:spcPct val="112000"/>
              </a:lnSpc>
            </a:pPr>
            <a:r>
              <a:rPr lang="en-US" altLang="zh-CN" sz="3200" b="1" dirty="0">
                <a:solidFill>
                  <a:srgbClr val="FFFF00"/>
                </a:solidFill>
                <a:ea typeface="微软雅黑" panose="020B0503020204020204" pitchFamily="34" charset="-122"/>
              </a:rPr>
              <a:t>20</a:t>
            </a:r>
            <a:r>
              <a:rPr lang="zh-CN" altLang="en-US" sz="3200" b="1" dirty="0">
                <a:solidFill>
                  <a:srgbClr val="FFFF00"/>
                </a:solidFill>
                <a:ea typeface="微软雅黑" panose="020B0503020204020204" pitchFamily="34" charset="-122"/>
              </a:rPr>
              <a:t>耶稣说：“狐狸有洞，天空的飞鸟有窝，人子却没有枕头的地方。” </a:t>
            </a:r>
            <a:r>
              <a:rPr lang="en-US" altLang="zh-CN" sz="3200" b="1" dirty="0">
                <a:solidFill>
                  <a:schemeClr val="bg1"/>
                </a:solidFill>
                <a:ea typeface="微软雅黑" panose="020B0503020204020204" pitchFamily="34" charset="-122"/>
              </a:rPr>
              <a:t>And Jesus said to him, "Foxes have holes and birds of the air have nests, but the Son of Man has nowhere to lay His head."</a:t>
            </a:r>
          </a:p>
        </p:txBody>
      </p:sp>
    </p:spTree>
    <p:extLst>
      <p:ext uri="{BB962C8B-B14F-4D97-AF65-F5344CB8AC3E}">
        <p14:creationId xmlns:p14="http://schemas.microsoft.com/office/powerpoint/2010/main" val="4689609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a:t>
            </a:r>
            <a:r>
              <a:rPr lang="en-US" altLang="zh-CN" sz="3200" b="1" u="sng" dirty="0">
                <a:solidFill>
                  <a:schemeClr val="bg1"/>
                </a:solidFill>
                <a:ea typeface="微软雅黑" panose="020B0503020204020204" pitchFamily="34" charset="-122"/>
              </a:rPr>
              <a:t>Matthew 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18-22】</a:t>
            </a:r>
          </a:p>
          <a:p>
            <a:pPr algn="l">
              <a:lnSpc>
                <a:spcPct val="112000"/>
              </a:lnSpc>
            </a:pPr>
            <a:r>
              <a:rPr lang="en-US" altLang="zh-CN" sz="3200" b="1" dirty="0">
                <a:solidFill>
                  <a:srgbClr val="FFFF00"/>
                </a:solidFill>
                <a:ea typeface="微软雅黑" panose="020B0503020204020204" pitchFamily="34" charset="-122"/>
              </a:rPr>
              <a:t>21</a:t>
            </a:r>
            <a:r>
              <a:rPr lang="zh-CN" altLang="en-US" sz="3200" b="1" dirty="0">
                <a:solidFill>
                  <a:srgbClr val="FFFF00"/>
                </a:solidFill>
                <a:ea typeface="微软雅黑" panose="020B0503020204020204" pitchFamily="34" charset="-122"/>
              </a:rPr>
              <a:t>又有一个门徒对耶稣说：“主啊，容我先回去埋葬我的父亲。”</a:t>
            </a:r>
          </a:p>
          <a:p>
            <a:pPr algn="l">
              <a:lnSpc>
                <a:spcPct val="112000"/>
              </a:lnSpc>
            </a:pPr>
            <a:r>
              <a:rPr lang="zh-CN" altLang="en-US" sz="3200" b="1" dirty="0">
                <a:solidFill>
                  <a:schemeClr val="bg1"/>
                </a:solidFill>
                <a:ea typeface="微软雅黑" panose="020B0503020204020204" pitchFamily="34" charset="-122"/>
              </a:rPr>
              <a:t> </a:t>
            </a:r>
            <a:r>
              <a:rPr lang="en-US" altLang="zh-CN" sz="3200" b="1" dirty="0">
                <a:solidFill>
                  <a:schemeClr val="bg1"/>
                </a:solidFill>
                <a:ea typeface="微软雅黑" panose="020B0503020204020204" pitchFamily="34" charset="-122"/>
              </a:rPr>
              <a:t>Then another of His disciples said to Him, "Lord, let me first go and bury my father."</a:t>
            </a:r>
          </a:p>
          <a:p>
            <a:pPr algn="l">
              <a:lnSpc>
                <a:spcPct val="112000"/>
              </a:lnSpc>
            </a:pPr>
            <a:r>
              <a:rPr lang="en-US" altLang="zh-CN" sz="3200" b="1" dirty="0">
                <a:solidFill>
                  <a:srgbClr val="FFFF00"/>
                </a:solidFill>
                <a:ea typeface="微软雅黑" panose="020B0503020204020204" pitchFamily="34" charset="-122"/>
              </a:rPr>
              <a:t>22</a:t>
            </a:r>
            <a:r>
              <a:rPr lang="zh-CN" altLang="en-US" sz="3200" b="1" dirty="0">
                <a:solidFill>
                  <a:srgbClr val="FFFF00"/>
                </a:solidFill>
                <a:ea typeface="微软雅黑" panose="020B0503020204020204" pitchFamily="34" charset="-122"/>
              </a:rPr>
              <a:t>耶稣说：“任凭死人埋葬他们的死人，你跟从我吧！” </a:t>
            </a:r>
          </a:p>
          <a:p>
            <a:pPr algn="l">
              <a:lnSpc>
                <a:spcPct val="112000"/>
              </a:lnSpc>
            </a:pPr>
            <a:r>
              <a:rPr lang="en-US" altLang="zh-CN" sz="3200" b="1" dirty="0">
                <a:solidFill>
                  <a:schemeClr val="bg1"/>
                </a:solidFill>
                <a:ea typeface="微软雅黑" panose="020B0503020204020204" pitchFamily="34" charset="-122"/>
              </a:rPr>
              <a:t>But Jesus said to him, "Follow Me, and let the dead bury their own dead."</a:t>
            </a:r>
          </a:p>
        </p:txBody>
      </p:sp>
    </p:spTree>
    <p:extLst>
      <p:ext uri="{BB962C8B-B14F-4D97-AF65-F5344CB8AC3E}">
        <p14:creationId xmlns:p14="http://schemas.microsoft.com/office/powerpoint/2010/main" val="41581801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14:25-27】</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有极多的人和耶稣同行。祂转过来对他们说：</a:t>
            </a:r>
            <a:r>
              <a:rPr lang="en-US" altLang="zh-CN" sz="3200" b="1" dirty="0">
                <a:solidFill>
                  <a:schemeClr val="bg1"/>
                </a:solidFill>
                <a:ea typeface="微软雅黑" panose="020B0503020204020204" pitchFamily="34" charset="-122"/>
              </a:rPr>
              <a:t>Now great multitudes went with Him. And He turned and said to them,</a:t>
            </a:r>
          </a:p>
          <a:p>
            <a:pPr algn="l">
              <a:lnSpc>
                <a:spcPct val="112000"/>
              </a:lnSpc>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人到我这里来，若不爱我胜过爱自己的父母、妻子、儿女、弟兄、姐妹和自己的性命，就不能作我的门徒（“爱我胜过爱”原文作“恨”）；</a:t>
            </a:r>
            <a:endParaRPr lang="en-US" altLang="zh-CN" sz="3200" b="1" dirty="0">
              <a:solidFill>
                <a:srgbClr val="FFFF00"/>
              </a:solidFill>
              <a:ea typeface="微软雅黑" panose="020B0503020204020204" pitchFamily="34" charset="-122"/>
            </a:endParaRP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If anyone comes to Me and does not hate his father and mother, wife and children, brothers and sisters, yes, and his own life also, he cannot be My disciple.</a:t>
            </a:r>
          </a:p>
        </p:txBody>
      </p:sp>
    </p:spTree>
    <p:extLst>
      <p:ext uri="{BB962C8B-B14F-4D97-AF65-F5344CB8AC3E}">
        <p14:creationId xmlns:p14="http://schemas.microsoft.com/office/powerpoint/2010/main" val="7932533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14:25-27】</a:t>
            </a:r>
          </a:p>
          <a:p>
            <a:pPr algn="l">
              <a:lnSpc>
                <a:spcPct val="112000"/>
              </a:lnSpc>
            </a:pPr>
            <a:r>
              <a:rPr lang="en-US" altLang="zh-CN" sz="3200" b="1" dirty="0">
                <a:solidFill>
                  <a:srgbClr val="FFFF00"/>
                </a:solidFill>
                <a:ea typeface="微软雅黑" panose="020B0503020204020204" pitchFamily="34" charset="-122"/>
              </a:rPr>
              <a:t>27 </a:t>
            </a:r>
            <a:r>
              <a:rPr lang="zh-CN" altLang="en-US" sz="3200" b="1" dirty="0">
                <a:solidFill>
                  <a:srgbClr val="FFFF00"/>
                </a:solidFill>
                <a:ea typeface="微软雅黑" panose="020B0503020204020204" pitchFamily="34" charset="-122"/>
              </a:rPr>
              <a:t>凡不背着自己十字架跟从我的，也不能作我的门徒。</a:t>
            </a:r>
          </a:p>
          <a:p>
            <a:pPr algn="l">
              <a:lnSpc>
                <a:spcPct val="112000"/>
              </a:lnSpc>
            </a:pPr>
            <a:r>
              <a:rPr lang="en-US" altLang="zh-CN" sz="3200" b="1" dirty="0">
                <a:solidFill>
                  <a:schemeClr val="bg1"/>
                </a:solidFill>
                <a:ea typeface="微软雅黑" panose="020B0503020204020204" pitchFamily="34" charset="-122"/>
              </a:rPr>
              <a:t>And whoever does not bear his cross and come after Me cannot be My disciple.</a:t>
            </a:r>
          </a:p>
        </p:txBody>
      </p:sp>
    </p:spTree>
    <p:extLst>
      <p:ext uri="{BB962C8B-B14F-4D97-AF65-F5344CB8AC3E}">
        <p14:creationId xmlns:p14="http://schemas.microsoft.com/office/powerpoint/2010/main" val="1146907251"/>
      </p:ext>
    </p:extLst>
  </p:cSld>
  <p:clrMapOvr>
    <a:masterClrMapping/>
  </p:clrMapOvr>
  <p:timing>
    <p:tnLst>
      <p:par>
        <p:cTn id="1" dur="indefinite" restart="never" nodeType="tmRoot"/>
      </p:par>
    </p:tn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3044</TotalTime>
  <Words>2101</Words>
  <Application>Microsoft Office PowerPoint</Application>
  <PresentationFormat>On-screen Show (4:3)</PresentationFormat>
  <Paragraphs>111</Paragraphs>
  <Slides>28</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28</vt:i4>
      </vt:variant>
    </vt:vector>
  </HeadingPairs>
  <TitlesOfParts>
    <vt:vector size="38" baseType="lpstr">
      <vt:lpstr>微软雅黑</vt:lpstr>
      <vt:lpstr>新細明體</vt:lpstr>
      <vt:lpstr>宋体</vt:lpstr>
      <vt:lpstr>宋体</vt:lpstr>
      <vt:lpstr>Arial</vt:lpstr>
      <vt:lpstr>Calibri</vt:lpstr>
      <vt:lpstr>Calibri Light</vt:lpstr>
      <vt:lpstr>Garamond</vt:lpstr>
      <vt:lpstr>3_Office Theme</vt:lpstr>
      <vt:lpstr>Office 主题</vt:lpstr>
      <vt:lpstr>认识神与永生 Knowing God And Eternal Life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332</cp:revision>
  <dcterms:created xsi:type="dcterms:W3CDTF">2005-10-06T16:33:29Z</dcterms:created>
  <dcterms:modified xsi:type="dcterms:W3CDTF">2022-07-24T18:17:12Z</dcterms:modified>
</cp:coreProperties>
</file>