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94" r:id="rId2"/>
    <p:sldId id="3351" r:id="rId3"/>
    <p:sldId id="3375" r:id="rId4"/>
    <p:sldId id="3399" r:id="rId5"/>
    <p:sldId id="3400" r:id="rId6"/>
    <p:sldId id="3401" r:id="rId7"/>
    <p:sldId id="3402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87" d="100"/>
          <a:sy n="87" d="100"/>
        </p:scale>
        <p:origin x="9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基督教是启示的宗教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基督教与其他宗教的源头不同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人只有通过「上帝的启示」才能真正认识神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上帝赐给人能领受启示的「心智」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839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神启示的方式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普遍启示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特殊启示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	普遍启示和特殊启示都来源于神</a:t>
            </a:r>
          </a:p>
        </p:txBody>
      </p:sp>
    </p:spTree>
    <p:extLst>
      <p:ext uri="{BB962C8B-B14F-4D97-AF65-F5344CB8AC3E}">
        <p14:creationId xmlns:p14="http://schemas.microsoft.com/office/powerpoint/2010/main" val="109250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启示的对象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普遍启示的对象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特殊启示的对象</a:t>
            </a:r>
          </a:p>
        </p:txBody>
      </p:sp>
    </p:spTree>
    <p:extLst>
      <p:ext uri="{BB962C8B-B14F-4D97-AF65-F5344CB8AC3E}">
        <p14:creationId xmlns:p14="http://schemas.microsoft.com/office/powerpoint/2010/main" val="950818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普遍启示的价值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良知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产生对信仰（宗教）的需要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为领受特殊启示做预备</a:t>
            </a:r>
          </a:p>
        </p:txBody>
      </p:sp>
    </p:spTree>
    <p:extLst>
      <p:ext uri="{BB962C8B-B14F-4D97-AF65-F5344CB8AC3E}">
        <p14:creationId xmlns:p14="http://schemas.microsoft.com/office/powerpoint/2010/main" val="3348089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不可仅根据普遍启示来认识神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无法产生可靠正确的对神的认识（知识）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无法产生得救的知识。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无法满足人内心的需要</a:t>
            </a:r>
          </a:p>
        </p:txBody>
      </p:sp>
    </p:spTree>
    <p:extLst>
      <p:ext uri="{BB962C8B-B14F-4D97-AF65-F5344CB8AC3E}">
        <p14:creationId xmlns:p14="http://schemas.microsoft.com/office/powerpoint/2010/main" val="3698823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对普遍启示（自然启示）的过分推崇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	天主教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	自由派神学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	推崇普遍启示（自然启示）的结果</a:t>
            </a:r>
          </a:p>
        </p:txBody>
      </p:sp>
    </p:spTree>
    <p:extLst>
      <p:ext uri="{BB962C8B-B14F-4D97-AF65-F5344CB8AC3E}">
        <p14:creationId xmlns:p14="http://schemas.microsoft.com/office/powerpoint/2010/main" val="115866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普遍启示与特殊启示之不同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启示的目的不同 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启示的内容不同 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启示的方式不同 </a:t>
            </a:r>
          </a:p>
        </p:txBody>
      </p:sp>
    </p:spTree>
    <p:extLst>
      <p:ext uri="{BB962C8B-B14F-4D97-AF65-F5344CB8AC3E}">
        <p14:creationId xmlns:p14="http://schemas.microsoft.com/office/powerpoint/2010/main" val="3099075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11300</TotalTime>
  <Words>202</Words>
  <Application>Microsoft Office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950</cp:revision>
  <dcterms:created xsi:type="dcterms:W3CDTF">2018-02-16T18:09:56Z</dcterms:created>
  <dcterms:modified xsi:type="dcterms:W3CDTF">2022-11-05T09:00:19Z</dcterms:modified>
</cp:coreProperties>
</file>