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5" r:id="rId3"/>
    <p:sldId id="268" r:id="rId4"/>
    <p:sldId id="273" r:id="rId5"/>
    <p:sldId id="269" r:id="rId6"/>
    <p:sldId id="270" r:id="rId7"/>
    <p:sldId id="271" r:id="rId8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2" autoAdjust="0"/>
    <p:restoredTop sz="94660"/>
  </p:normalViewPr>
  <p:slideViewPr>
    <p:cSldViewPr snapToGrid="0">
      <p:cViewPr varScale="1">
        <p:scale>
          <a:sx n="82" d="100"/>
          <a:sy n="82" d="100"/>
        </p:scale>
        <p:origin x="144" y="7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2022/11/25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90441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2022/11/25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0066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2022/11/25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552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2022/11/25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045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2022/11/25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4600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2022/11/25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2573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2022/11/25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6461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2022/11/25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2785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2022/11/25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6015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2022/11/25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79495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2022/11/25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6935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90028B-2F5C-442C-9097-432C77534FF0}" type="datetimeFigureOut">
              <a:rPr lang="zh-CN" altLang="en-US" smtClean="0"/>
              <a:t>2022/11/25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5480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分享讨论：</a:t>
            </a:r>
            <a:endParaRPr lang="en-US" altLang="zh-CN" sz="3400" b="1" u="sng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34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      分享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自己亲身经历的“神的无处不在”的时刻？从此自己对神的认识和信心和以前有何不同？</a:t>
            </a:r>
          </a:p>
        </p:txBody>
      </p:sp>
    </p:spTree>
    <p:extLst>
      <p:ext uri="{BB962C8B-B14F-4D97-AF65-F5344CB8AC3E}">
        <p14:creationId xmlns:p14="http://schemas.microsoft.com/office/powerpoint/2010/main" val="3995006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神的纯一（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simplicity </a:t>
            </a:r>
            <a:r>
              <a:rPr lang="zh-CN" altLang="en-US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unity)</a:t>
            </a:r>
            <a:endParaRPr lang="en-US" altLang="zh-CN" sz="34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神不是混成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的</a:t>
            </a:r>
            <a:endParaRPr lang="en-US" altLang="zh-CN" sz="34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没有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一个属性（性情）比其它属性更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重要</a:t>
            </a:r>
            <a:endParaRPr lang="en-US" altLang="zh-CN" sz="34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神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不会自相矛盾</a:t>
            </a:r>
          </a:p>
        </p:txBody>
      </p:sp>
    </p:spTree>
    <p:extLst>
      <p:ext uri="{BB962C8B-B14F-4D97-AF65-F5344CB8AC3E}">
        <p14:creationId xmlns:p14="http://schemas.microsoft.com/office/powerpoint/2010/main" val="1952646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神的</a:t>
            </a:r>
            <a:r>
              <a:rPr lang="zh-CN" altLang="en-US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纯一不是</a:t>
            </a:r>
            <a:r>
              <a:rPr lang="en-US" altLang="zh-CN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……</a:t>
            </a:r>
          </a:p>
          <a:p>
            <a:pPr algn="l">
              <a:lnSpc>
                <a:spcPct val="112000"/>
              </a:lnSpc>
            </a:pPr>
            <a:endParaRPr lang="en-US" altLang="zh-CN" sz="34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2692" y="644397"/>
            <a:ext cx="7678616" cy="6020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08117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神的</a:t>
            </a:r>
            <a:r>
              <a:rPr lang="zh-CN" altLang="en-US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纯一不是</a:t>
            </a:r>
            <a:r>
              <a:rPr lang="en-US" altLang="zh-CN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……</a:t>
            </a:r>
          </a:p>
          <a:p>
            <a:pPr algn="l">
              <a:lnSpc>
                <a:spcPct val="112000"/>
              </a:lnSpc>
            </a:pPr>
            <a:endParaRPr lang="en-US" altLang="zh-CN" sz="3400" b="1" u="sng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en-US" altLang="zh-CN" sz="34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9539" y="878514"/>
            <a:ext cx="6447692" cy="5941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62018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神的</a:t>
            </a:r>
            <a:r>
              <a:rPr lang="zh-CN" altLang="en-US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纯一是</a:t>
            </a:r>
            <a:r>
              <a:rPr lang="en-US" altLang="zh-CN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……</a:t>
            </a:r>
          </a:p>
          <a:p>
            <a:pPr algn="l">
              <a:lnSpc>
                <a:spcPct val="112000"/>
              </a:lnSpc>
            </a:pPr>
            <a:endParaRPr lang="en-US" altLang="zh-CN" sz="3400" b="1" u="sng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  <p:pic>
        <p:nvPicPr>
          <p:cNvPr id="3" name="内容占位符 3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79938"/>
            <a:ext cx="9144000" cy="6002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9653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神的纯一（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simplicity </a:t>
            </a:r>
            <a:r>
              <a:rPr lang="zh-CN" altLang="en-US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unity)</a:t>
            </a:r>
            <a:endParaRPr lang="en-US" altLang="zh-CN" sz="34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Wingdings" panose="05000000000000000000" pitchFamily="2" charset="2"/>
              <a:buChar char="l"/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神永远是一样的。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       我们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永远不应该认为神在历史的某个阶段是一个爱的神，而在另一个阶段却是个公义或忿怒的神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。</a:t>
            </a:r>
            <a:endParaRPr lang="en-US" altLang="zh-CN" sz="34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Wingdings" panose="05000000000000000000" pitchFamily="2" charset="2"/>
              <a:buChar char="l"/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神的不同属性是一致和平等的。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       避免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把神的某个属性单独拿出来，作为比别的属性更重要的属性。</a:t>
            </a:r>
          </a:p>
        </p:txBody>
      </p:sp>
    </p:spTree>
    <p:extLst>
      <p:ext uri="{BB962C8B-B14F-4D97-AF65-F5344CB8AC3E}">
        <p14:creationId xmlns:p14="http://schemas.microsoft.com/office/powerpoint/2010/main" val="1346469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我们的安慰与</a:t>
            </a:r>
            <a:r>
              <a:rPr lang="zh-CN" altLang="en-US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警示</a:t>
            </a:r>
            <a:endParaRPr lang="en-US" altLang="zh-CN" sz="34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Wingdings" panose="05000000000000000000" pitchFamily="2" charset="2"/>
              <a:buChar char="l"/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神的无处不在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   对于爱神的人，等候神的人是安慰。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   对于恨神，抵挡神的人是警告。</a:t>
            </a:r>
          </a:p>
          <a:p>
            <a:pPr algn="l">
              <a:lnSpc>
                <a:spcPct val="112000"/>
              </a:lnSpc>
            </a:pPr>
            <a:endParaRPr lang="zh-CN" altLang="en-US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神的纯一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    爱和公义并行。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[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徒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10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34-35]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；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[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罗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2:11]</a:t>
            </a:r>
          </a:p>
        </p:txBody>
      </p:sp>
    </p:spTree>
    <p:extLst>
      <p:ext uri="{BB962C8B-B14F-4D97-AF65-F5344CB8AC3E}">
        <p14:creationId xmlns:p14="http://schemas.microsoft.com/office/powerpoint/2010/main" val="1734910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71</TotalTime>
  <Words>196</Words>
  <Application>Microsoft Office PowerPoint</Application>
  <PresentationFormat>全屏显示(4:3)</PresentationFormat>
  <Paragraphs>27</Paragraphs>
  <Slides>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4" baseType="lpstr">
      <vt:lpstr>宋体</vt:lpstr>
      <vt:lpstr>微软雅黑</vt:lpstr>
      <vt:lpstr>Arial</vt:lpstr>
      <vt:lpstr>Calibri</vt:lpstr>
      <vt:lpstr>Calibri Light</vt:lpstr>
      <vt:lpstr>Wingdings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Barnabas Feng</cp:lastModifiedBy>
  <cp:revision>16</cp:revision>
  <dcterms:created xsi:type="dcterms:W3CDTF">2022-11-06T05:05:28Z</dcterms:created>
  <dcterms:modified xsi:type="dcterms:W3CDTF">2022-11-25T18:31:52Z</dcterms:modified>
</cp:coreProperties>
</file>