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5" r:id="rId3"/>
    <p:sldId id="267" r:id="rId4"/>
    <p:sldId id="268" r:id="rId5"/>
    <p:sldId id="272" r:id="rId6"/>
    <p:sldId id="269" r:id="rId7"/>
    <p:sldId id="270" r:id="rId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2" autoAdjust="0"/>
    <p:restoredTop sz="94660"/>
  </p:normalViewPr>
  <p:slideViewPr>
    <p:cSldViewPr snapToGrid="0">
      <p:cViewPr varScale="1">
        <p:scale>
          <a:sx n="70" d="100"/>
          <a:sy n="70" d="100"/>
        </p:scale>
        <p:origin x="132" y="10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9044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066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552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045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4600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2573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2022/12/24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6461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2022/12/24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2785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2022/12/24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6015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949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6935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0028B-2F5C-442C-9097-432C77534FF0}" type="datetimeFigureOut">
              <a:rPr lang="zh-CN" altLang="en-US" smtClean="0"/>
              <a:t>2022/12/24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480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神的全能 （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Omnipotence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4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8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是否可以造一块祂举不起来的石头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?</a:t>
            </a:r>
          </a:p>
          <a:p>
            <a:pPr algn="l">
              <a:lnSpc>
                <a:spcPct val="112000"/>
              </a:lnSpc>
            </a:pPr>
            <a:endParaRPr lang="zh-CN" altLang="en-US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如果神是全能，为什么世界上有苦难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8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2000"/>
              </a:lnSpc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苦难是人自己的罪</a:t>
            </a:r>
            <a:r>
              <a:rPr lang="zh-CN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造成</a:t>
            </a:r>
            <a:endParaRPr lang="en-US" altLang="zh-CN" sz="30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2000"/>
              </a:lnSpc>
            </a:pPr>
            <a:endParaRPr lang="en-US" altLang="zh-CN" sz="8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2000"/>
              </a:lnSpc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公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义圣洁的上帝让人承受罪带来的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后果</a:t>
            </a:r>
            <a:endParaRPr lang="en-US" altLang="zh-CN" sz="30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</a:t>
            </a:r>
            <a:r>
              <a:rPr lang="en-US" altLang="zh-CN" sz="30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加 </a:t>
            </a:r>
            <a:r>
              <a:rPr lang="en-US" altLang="zh-CN" sz="30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6</a:t>
            </a:r>
            <a:r>
              <a:rPr lang="zh-CN" altLang="en-US" sz="30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0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7】</a:t>
            </a:r>
          </a:p>
          <a:p>
            <a:pPr lvl="1" algn="l">
              <a:lnSpc>
                <a:spcPct val="112000"/>
              </a:lnSpc>
            </a:pPr>
            <a:endParaRPr lang="en-US" altLang="zh-CN" sz="8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2000"/>
              </a:lnSpc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上帝容忍罪（恶）人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悔改</a:t>
            </a:r>
            <a:endParaRPr lang="en-US" altLang="zh-CN" sz="30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2000"/>
              </a:lnSpc>
            </a:pPr>
            <a:r>
              <a:rPr lang="en-US" altLang="zh-CN" sz="30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       【</a:t>
            </a:r>
            <a:r>
              <a:rPr lang="zh-CN" altLang="en-US" sz="30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太</a:t>
            </a:r>
            <a:r>
              <a:rPr lang="en-US" altLang="zh-CN" sz="30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5:45b】</a:t>
            </a:r>
            <a:r>
              <a:rPr lang="zh-CN" altLang="en-US" sz="30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；</a:t>
            </a:r>
            <a:r>
              <a:rPr lang="en-US" altLang="zh-CN" sz="30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太</a:t>
            </a: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13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0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27-30】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4613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如果神是全能，为什么世界上有苦难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引导选民回家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  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赛 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57:1】</a:t>
            </a:r>
          </a:p>
          <a:p>
            <a:pPr algn="l">
              <a:lnSpc>
                <a:spcPct val="112000"/>
              </a:lnSpc>
            </a:pP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世界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的苦难引导人思想（念）天上的家乡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 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腓 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1:23】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来 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11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13-16】</a:t>
            </a:r>
          </a:p>
          <a:p>
            <a:pPr algn="l">
              <a:lnSpc>
                <a:spcPct val="112000"/>
              </a:lnSpc>
            </a:pP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上帝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奥秘的旨意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  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申 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29:29 】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5264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神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的全能</a:t>
            </a: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神的全能的定义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: 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  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神能够实行祂所有圣洁的旨意。</a:t>
            </a:r>
          </a:p>
          <a:p>
            <a:pPr algn="l">
              <a:lnSpc>
                <a:spcPct val="112000"/>
              </a:lnSpc>
            </a:pP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在神没有难成的事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创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18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14】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耶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32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17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27】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太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19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26】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1772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神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不（能）作的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事情：</a:t>
            </a: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提后 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 Ti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m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2:13】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我们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纵然失信</a:t>
            </a: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，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祂</a:t>
            </a: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仍是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可信的，</a:t>
            </a: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因为祂不能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背乎自己。”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If we are faithless, He remains faithful, for He cannot deny Himself.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神不撒谎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、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不犯罪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、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不改变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、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不否认祂自己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民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23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19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；撒上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15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29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；提后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2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13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；来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6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18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；雅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13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、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17】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6680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神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不（能）作的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事情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endParaRPr lang="en-US" altLang="zh-CN" sz="34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不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说谎的神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提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多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书 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2】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来 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6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18】“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神绝不说谎。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”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不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试探人的神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“钓鱼执法”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6351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神的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全能</a:t>
            </a: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的全能等同于神的全权（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sovereignty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是全能的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父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问题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：人的自由是否可以拦阻神完成祂的旨意？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   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神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的能力不被受造之物所限制。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1229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神的全能带给我们的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安慰</a:t>
            </a: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太 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Mat 19:26】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耶稣看着他们说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:“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在人这是不能的。在　神凡事都能。”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looking at them Jesus said to them, "With people this is impossible, but with God all things are possible."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5724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255</TotalTime>
  <Words>164</Words>
  <Application>Microsoft Office PowerPoint</Application>
  <PresentationFormat>全屏显示(4:3)</PresentationFormat>
  <Paragraphs>53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3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32</cp:revision>
  <dcterms:created xsi:type="dcterms:W3CDTF">2022-11-06T05:05:28Z</dcterms:created>
  <dcterms:modified xsi:type="dcterms:W3CDTF">2022-12-24T23:57:07Z</dcterms:modified>
</cp:coreProperties>
</file>