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5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6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2023/1/7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完全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不认识神（没有信心）的人认为神有所欠缺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lvl="1"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荣美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神是一切美好，美善的源头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神拥有一切可爱的，可羡慕的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特质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神百姓的荣美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讨论分享：</a:t>
            </a:r>
          </a:p>
          <a:p>
            <a:pPr marL="514350" indent="-514350" algn="l">
              <a:lnSpc>
                <a:spcPct val="112000"/>
              </a:lnSpc>
              <a:buAutoNum type="arabicParenR"/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哪些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别人身上曾被我羡慕的地方，在我信主之后，不再羡慕了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AutoNum type="arabicParenR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AutoNum type="arabicParenR" startAt="2"/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哪些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别人身上曾被我轻看的地方，在我信主之后，变得羡慕了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AutoNum type="arabicParenR" startAt="2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随着信主的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日子越久，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越来越认识神了，我对人对事的审美发生了哪些改变？甚至翻转？</a:t>
            </a: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</TotalTime>
  <Words>6</Words>
  <Application>Microsoft Office PowerPoint</Application>
  <PresentationFormat>全屏显示(4:3)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37</cp:revision>
  <dcterms:created xsi:type="dcterms:W3CDTF">2022-11-06T05:05:28Z</dcterms:created>
  <dcterms:modified xsi:type="dcterms:W3CDTF">2023-01-07T19:10:27Z</dcterms:modified>
</cp:coreProperties>
</file>