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9144000" cy="6858000" type="screen4x3"/>
  <p:notesSz cx="6858000" cy="9144000"/>
  <p:embeddedFontLst>
    <p:embeddedFont>
      <p:font typeface="Microsoft Yahei" panose="020B0503020204020204" pitchFamily="34" charset="-122"/>
      <p:regular r:id="rId19"/>
      <p:bold r:id="rId20"/>
    </p:embeddedFont>
    <p:embeddedFont>
      <p:font typeface="Calibri" panose="020F0502020204030204" pitchFamily="34" charset="0"/>
      <p:regular r:id="rId21"/>
      <p:bold r:id="rId22"/>
      <p:italic r:id="rId23"/>
      <p:boldItalic r:id="rId24"/>
    </p:embeddedFont>
    <p:embeddedFont>
      <p:font typeface="KaiTi" panose="02010609060101010101" pitchFamily="49" charset="-122"/>
      <p:regular r:id="rId25"/>
    </p:embeddedFont>
    <p:embeddedFont>
      <p:font typeface="Garamond" panose="02020404030301010803" pitchFamily="18" charset="0"/>
      <p:regular r:id="rId26"/>
      <p:bold r:id="rId27"/>
      <p:italic r:id="rId2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122" roundtripDataSignature="AMtx7mhPJOA3OnP8BbBC0Z8ppqVOR0JNR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04E20D3A-239C-4D15-988A-4CB43F1E7706}">
  <a:tblStyle styleId="{04E20D3A-239C-4D15-988A-4CB43F1E7706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516" y="21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26" Type="http://schemas.openxmlformats.org/officeDocument/2006/relationships/font" Target="fonts/font8.fntdata"/><Relationship Id="rId3" Type="http://schemas.openxmlformats.org/officeDocument/2006/relationships/slide" Target="slides/slide2.xml"/><Relationship Id="rId21" Type="http://schemas.openxmlformats.org/officeDocument/2006/relationships/font" Target="fonts/font3.fntdata"/><Relationship Id="rId125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7.fntdata"/><Relationship Id="rId124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6.fntdata"/><Relationship Id="rId123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5.fntdata"/><Relationship Id="rId28" Type="http://schemas.openxmlformats.org/officeDocument/2006/relationships/font" Target="fonts/font10.fntdata"/><Relationship Id="rId10" Type="http://schemas.openxmlformats.org/officeDocument/2006/relationships/slide" Target="slides/slide9.xml"/><Relationship Id="rId19" Type="http://schemas.openxmlformats.org/officeDocument/2006/relationships/font" Target="fonts/font1.fntdata"/><Relationship Id="rId122" Type="http://customschemas.google.com/relationships/presentationmetadata" Target="meta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4.fntdata"/><Relationship Id="rId27" Type="http://schemas.openxmlformats.org/officeDocument/2006/relationships/font" Target="fonts/font9.fntdata"/><Relationship Id="rId12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</p:spTree>
    <p:extLst>
      <p:ext uri="{BB962C8B-B14F-4D97-AF65-F5344CB8AC3E}">
        <p14:creationId xmlns:p14="http://schemas.microsoft.com/office/powerpoint/2010/main" val="106377491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3" name="Google Shape;773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4" name="Google Shape;774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11780808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8" name="Google Shape;818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9" name="Google Shape;819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27613870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3" name="Google Shape;823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4" name="Google Shape;824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20114593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8" name="Google Shape;828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9" name="Google Shape;829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06309251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3" name="Google Shape;833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4" name="Google Shape;834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10619816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8" name="Google Shape;838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9" name="Google Shape;839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56891909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3" name="Google Shape;843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4" name="Google Shape;844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16390617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8" name="Google Shape;848;p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9" name="Google Shape;849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1813591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" name="Google Shape;778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9" name="Google Shape;779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17485713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3" name="Google Shape;783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4" name="Google Shape;784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07308695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" name="Google Shape;788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9" name="Google Shape;789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17004951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3" name="Google Shape;793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4" name="Google Shape;794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45269465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" name="Google Shape;798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9" name="Google Shape;799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18374704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3" name="Google Shape;803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4" name="Google Shape;804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892578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" name="Google Shape;808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9" name="Google Shape;809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54209570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3" name="Google Shape;813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4" name="Google Shape;814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9730987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98"/>
          <p:cNvSpPr txBox="1"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98"/>
          <p:cNvSpPr txBox="1"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8" name="Google Shape;18;p98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98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98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66"/>
          <p:cNvSpPr txBox="1">
            <a:spLocks noGrp="1"/>
          </p:cNvSpPr>
          <p:nvPr>
            <p:ph type="title"/>
          </p:nvPr>
        </p:nvSpPr>
        <p:spPr>
          <a:xfrm rot="5400000">
            <a:off x="4623594" y="2285207"/>
            <a:ext cx="5811838" cy="197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166"/>
          <p:cNvSpPr txBox="1">
            <a:spLocks noGrp="1"/>
          </p:cNvSpPr>
          <p:nvPr>
            <p:ph type="body" idx="1"/>
          </p:nvPr>
        </p:nvSpPr>
        <p:spPr>
          <a:xfrm rot="5400000">
            <a:off x="623094" y="370681"/>
            <a:ext cx="5811838" cy="580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166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66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166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58"/>
          <p:cNvSpPr txBox="1"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158"/>
          <p:cNvSpPr txBox="1"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158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158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158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159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159"/>
          <p:cNvSpPr txBox="1">
            <a:spLocks noGrp="1"/>
          </p:cNvSpPr>
          <p:nvPr>
            <p:ph type="body" idx="1"/>
          </p:nvPr>
        </p:nvSpPr>
        <p:spPr>
          <a:xfrm>
            <a:off x="628650" y="1825625"/>
            <a:ext cx="38862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" name="Google Shape;36;p159"/>
          <p:cNvSpPr txBox="1">
            <a:spLocks noGrp="1"/>
          </p:cNvSpPr>
          <p:nvPr>
            <p:ph type="body" idx="2"/>
          </p:nvPr>
        </p:nvSpPr>
        <p:spPr>
          <a:xfrm>
            <a:off x="4629150" y="1825625"/>
            <a:ext cx="38862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" name="Google Shape;37;p159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159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159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60"/>
          <p:cNvSpPr txBox="1"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160"/>
          <p:cNvSpPr txBox="1"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160"/>
          <p:cNvSpPr txBox="1">
            <a:spLocks noGrp="1"/>
          </p:cNvSpPr>
          <p:nvPr>
            <p:ph type="body" idx="2"/>
          </p:nvPr>
        </p:nvSpPr>
        <p:spPr>
          <a:xfrm>
            <a:off x="629842" y="2505075"/>
            <a:ext cx="3868340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4" name="Google Shape;44;p160"/>
          <p:cNvSpPr txBox="1">
            <a:spLocks noGrp="1"/>
          </p:cNvSpPr>
          <p:nvPr>
            <p:ph type="body" idx="3"/>
          </p:nvPr>
        </p:nvSpPr>
        <p:spPr>
          <a:xfrm>
            <a:off x="4629150" y="1681163"/>
            <a:ext cx="3887391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160"/>
          <p:cNvSpPr txBox="1">
            <a:spLocks noGrp="1"/>
          </p:cNvSpPr>
          <p:nvPr>
            <p:ph type="body" idx="4"/>
          </p:nvPr>
        </p:nvSpPr>
        <p:spPr>
          <a:xfrm>
            <a:off x="4629150" y="2505075"/>
            <a:ext cx="3887391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160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160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160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61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161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61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161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62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62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162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63"/>
          <p:cNvSpPr txBox="1"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63"/>
          <p:cNvSpPr txBox="1">
            <a:spLocks noGrp="1"/>
          </p:cNvSpPr>
          <p:nvPr>
            <p:ph type="body" idx="1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1" name="Google Shape;61;p163"/>
          <p:cNvSpPr txBox="1">
            <a:spLocks noGrp="1"/>
          </p:cNvSpPr>
          <p:nvPr>
            <p:ph type="body" idx="2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2" name="Google Shape;62;p163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63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163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64"/>
          <p:cNvSpPr txBox="1"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64"/>
          <p:cNvSpPr>
            <a:spLocks noGrp="1"/>
          </p:cNvSpPr>
          <p:nvPr>
            <p:ph type="pic" idx="2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164"/>
          <p:cNvSpPr txBox="1">
            <a:spLocks noGrp="1"/>
          </p:cNvSpPr>
          <p:nvPr>
            <p:ph type="body" idx="1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9" name="Google Shape;69;p164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64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64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65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65"/>
          <p:cNvSpPr txBox="1">
            <a:spLocks noGrp="1"/>
          </p:cNvSpPr>
          <p:nvPr>
            <p:ph type="body" idx="1"/>
          </p:nvPr>
        </p:nvSpPr>
        <p:spPr>
          <a:xfrm rot="5400000">
            <a:off x="2396331" y="57944"/>
            <a:ext cx="4351338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165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65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165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97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97"/>
          <p:cNvSpPr txBox="1"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97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endParaRPr/>
          </a:p>
        </p:txBody>
      </p:sp>
      <p:sp>
        <p:nvSpPr>
          <p:cNvPr id="13" name="Google Shape;13;p97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endParaRPr/>
          </a:p>
        </p:txBody>
      </p:sp>
      <p:sp>
        <p:nvSpPr>
          <p:cNvPr id="14" name="Google Shape;14;p97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L="0" marR="0" lvl="1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marL="0" marR="0" lvl="2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marL="0" marR="0" lvl="3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marL="0" marR="0" lvl="4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marL="0" marR="0" lvl="5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marL="0" marR="0" lvl="6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marL="0" marR="0" lvl="7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marL="0" marR="0" lvl="8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6" name="Google Shape;776;p1"/>
          <p:cNvSpPr txBox="1">
            <a:spLocks noGrp="1"/>
          </p:cNvSpPr>
          <p:nvPr>
            <p:ph type="subTitle" idx="1"/>
          </p:nvPr>
        </p:nvSpPr>
        <p:spPr>
          <a:xfrm>
            <a:off x="0" y="-29980"/>
            <a:ext cx="9144000" cy="6858000"/>
          </a:xfrm>
          <a:prstGeom prst="rect">
            <a:avLst/>
          </a:prstGeom>
          <a:gradFill>
            <a:gsLst>
              <a:gs pos="0">
                <a:srgbClr val="1E4E79"/>
              </a:gs>
              <a:gs pos="74000">
                <a:srgbClr val="2E75B5"/>
              </a:gs>
              <a:gs pos="83000">
                <a:srgbClr val="2E75B5"/>
              </a:gs>
              <a:gs pos="100000">
                <a:srgbClr val="2E75B5"/>
              </a:gs>
            </a:gsLst>
            <a:lin ang="18900000" scaled="0"/>
          </a:gra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</a:pPr>
            <a:r>
              <a:rPr lang="en-US" sz="3200" b="1" u="sng" dirty="0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【</a:t>
            </a:r>
            <a:r>
              <a:rPr lang="en-US" sz="3200" b="1" u="sng" dirty="0">
                <a:solidFill>
                  <a:schemeClr val="lt1"/>
                </a:solidFill>
              </a:rPr>
              <a:t> 腓立比书Philippians4:1-23】</a:t>
            </a:r>
            <a:endParaRPr dirty="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600"/>
              <a:buNone/>
            </a:pPr>
            <a:r>
              <a:rPr lang="en-US" sz="3600" b="1" baseline="30000" dirty="0">
                <a:solidFill>
                  <a:srgbClr val="FFFF00"/>
                </a:solidFill>
                <a:latin typeface="KaiTi"/>
                <a:ea typeface="KaiTi"/>
                <a:cs typeface="KaiTi"/>
                <a:sym typeface="KaiTi"/>
              </a:rPr>
              <a:t>1</a:t>
            </a:r>
            <a:r>
              <a:rPr lang="en-US" sz="3600" b="1" i="0" dirty="0">
                <a:solidFill>
                  <a:srgbClr val="FFFF00"/>
                </a:solidFill>
                <a:latin typeface="KaiTi"/>
                <a:ea typeface="KaiTi"/>
                <a:cs typeface="KaiTi"/>
                <a:sym typeface="KaiTi"/>
              </a:rPr>
              <a:t>我所親愛、所想念的弟兄們，你們就是我的喜樂，我的冠冕。我親愛的弟兄，你們應當靠主站立得穩。</a:t>
            </a:r>
            <a:endParaRPr dirty="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600"/>
              <a:buNone/>
            </a:pPr>
            <a:r>
              <a:rPr lang="en-US" sz="3600" b="1" i="0" baseline="30000" dirty="0">
                <a:solidFill>
                  <a:srgbClr val="FFFF00"/>
                </a:solidFill>
                <a:latin typeface="KaiTi"/>
                <a:ea typeface="KaiTi"/>
                <a:cs typeface="KaiTi"/>
                <a:sym typeface="KaiTi"/>
              </a:rPr>
              <a:t>2 </a:t>
            </a:r>
            <a:r>
              <a:rPr lang="en-US" sz="3600" b="1" i="0" dirty="0" err="1">
                <a:solidFill>
                  <a:srgbClr val="FFFF00"/>
                </a:solidFill>
                <a:latin typeface="KaiTi"/>
                <a:ea typeface="KaiTi"/>
                <a:cs typeface="KaiTi"/>
                <a:sym typeface="KaiTi"/>
              </a:rPr>
              <a:t>我勸友阿爹和循都基，要在主裡同心</a:t>
            </a:r>
            <a:r>
              <a:rPr lang="en-US" sz="3600" b="1" i="0" dirty="0">
                <a:solidFill>
                  <a:srgbClr val="FFFF00"/>
                </a:solidFill>
                <a:latin typeface="KaiTi"/>
                <a:ea typeface="KaiTi"/>
                <a:cs typeface="KaiTi"/>
                <a:sym typeface="KaiTi"/>
              </a:rPr>
              <a:t>。</a:t>
            </a:r>
            <a:endParaRPr dirty="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lang="en-US" sz="3600" b="1" baseline="30000" dirty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</a:t>
            </a:r>
            <a:r>
              <a:rPr lang="en-US" sz="3600" b="1" i="0" baseline="30000" dirty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3600" b="0" i="0" dirty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Therefore, my brothers and sisters, you whom I love and long for, my joy and crown, stand firm in the Lord in this way, dear friends!</a:t>
            </a:r>
            <a:endParaRPr dirty="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lang="en-US" sz="3600" b="1" i="0" baseline="30000" dirty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2 </a:t>
            </a:r>
            <a:r>
              <a:rPr lang="en-US" sz="3600" b="0" i="0" dirty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 plead with </a:t>
            </a:r>
            <a:r>
              <a:rPr lang="en-US" sz="3600" b="0" i="0" dirty="0" err="1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Euodia</a:t>
            </a:r>
            <a:r>
              <a:rPr lang="en-US" sz="3600" b="0" i="0" dirty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and I plead with </a:t>
            </a:r>
            <a:r>
              <a:rPr lang="en-US" sz="3600" b="0" i="0" dirty="0" err="1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Syntyche</a:t>
            </a:r>
            <a:r>
              <a:rPr lang="en-US" sz="3600" b="0" i="0" dirty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to be of the same mind in the Lord.</a:t>
            </a:r>
            <a:endParaRPr dirty="0"/>
          </a:p>
          <a:p>
            <a:pPr marL="0" lvl="0" indent="0" algn="l" rtl="0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</a:pPr>
            <a:endParaRPr sz="3600" b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1" name="Google Shape;821;p10"/>
          <p:cNvSpPr txBox="1">
            <a:spLocks noGrp="1"/>
          </p:cNvSpPr>
          <p:nvPr>
            <p:ph type="subTitle" idx="1"/>
          </p:nvPr>
        </p:nvSpPr>
        <p:spPr>
          <a:xfrm>
            <a:off x="0" y="-29980"/>
            <a:ext cx="9144000" cy="6858000"/>
          </a:xfrm>
          <a:prstGeom prst="rect">
            <a:avLst/>
          </a:prstGeom>
          <a:gradFill>
            <a:gsLst>
              <a:gs pos="0">
                <a:srgbClr val="1E4E79"/>
              </a:gs>
              <a:gs pos="74000">
                <a:srgbClr val="2E75B5"/>
              </a:gs>
              <a:gs pos="83000">
                <a:srgbClr val="2E75B5"/>
              </a:gs>
              <a:gs pos="100000">
                <a:srgbClr val="2E75B5"/>
              </a:gs>
            </a:gsLst>
            <a:lin ang="18900000" scaled="0"/>
          </a:gra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</a:pPr>
            <a:r>
              <a:rPr lang="en-US" sz="3200" b="1" u="sng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【</a:t>
            </a:r>
            <a:r>
              <a:rPr lang="en-US" sz="3200" b="1" u="sng">
                <a:solidFill>
                  <a:schemeClr val="lt1"/>
                </a:solidFill>
              </a:rPr>
              <a:t> 腓立比书Philippians4:1-23】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600"/>
              <a:buNone/>
            </a:pPr>
            <a:r>
              <a:rPr lang="en-US" sz="3600" b="1" i="0" baseline="30000">
                <a:solidFill>
                  <a:srgbClr val="FFFF00"/>
                </a:solidFill>
                <a:latin typeface="KaiTi"/>
                <a:ea typeface="KaiTi"/>
                <a:cs typeface="KaiTi"/>
                <a:sym typeface="KaiTi"/>
              </a:rPr>
              <a:t>13 </a:t>
            </a:r>
            <a:r>
              <a:rPr lang="en-US" sz="3600" b="1" i="0">
                <a:solidFill>
                  <a:srgbClr val="FFFF00"/>
                </a:solidFill>
                <a:latin typeface="KaiTi"/>
                <a:ea typeface="KaiTi"/>
                <a:cs typeface="KaiTi"/>
                <a:sym typeface="KaiTi"/>
              </a:rPr>
              <a:t>我靠著那加給我力量的，凡事都能做。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600"/>
              <a:buNone/>
            </a:pPr>
            <a:r>
              <a:rPr lang="en-US" sz="3600" b="1" i="0" baseline="30000">
                <a:solidFill>
                  <a:srgbClr val="FFFF00"/>
                </a:solidFill>
                <a:latin typeface="KaiTi"/>
                <a:ea typeface="KaiTi"/>
                <a:cs typeface="KaiTi"/>
                <a:sym typeface="KaiTi"/>
              </a:rPr>
              <a:t>14 </a:t>
            </a:r>
            <a:r>
              <a:rPr lang="en-US" sz="3600" b="1" i="0">
                <a:solidFill>
                  <a:srgbClr val="FFFF00"/>
                </a:solidFill>
                <a:latin typeface="KaiTi"/>
                <a:ea typeface="KaiTi"/>
                <a:cs typeface="KaiTi"/>
                <a:sym typeface="KaiTi"/>
              </a:rPr>
              <a:t>然而，你們和我同受患難原是美事。</a:t>
            </a:r>
            <a:endParaRPr sz="2800" b="1" i="0">
              <a:solidFill>
                <a:srgbClr val="FFFF00"/>
              </a:solidFill>
              <a:latin typeface="KaiTi"/>
              <a:ea typeface="KaiTi"/>
              <a:cs typeface="KaiTi"/>
              <a:sym typeface="KaiTi"/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lang="en-US" sz="3600" b="1" i="0" baseline="300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13 </a:t>
            </a:r>
            <a:r>
              <a:rPr lang="en-US" sz="3600" b="0" i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 can do all this through him who gives me strength.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lang="en-US" sz="3600" b="1" i="0" baseline="300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14 </a:t>
            </a:r>
            <a:r>
              <a:rPr lang="en-US" sz="3600" b="0" i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Yet it was good of you to share in my troubles.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6" name="Google Shape;826;p11"/>
          <p:cNvSpPr txBox="1">
            <a:spLocks noGrp="1"/>
          </p:cNvSpPr>
          <p:nvPr>
            <p:ph type="subTitle" idx="1"/>
          </p:nvPr>
        </p:nvSpPr>
        <p:spPr>
          <a:xfrm>
            <a:off x="0" y="-29980"/>
            <a:ext cx="9144000" cy="6858000"/>
          </a:xfrm>
          <a:prstGeom prst="rect">
            <a:avLst/>
          </a:prstGeom>
          <a:gradFill>
            <a:gsLst>
              <a:gs pos="0">
                <a:srgbClr val="1E4E79"/>
              </a:gs>
              <a:gs pos="74000">
                <a:srgbClr val="2E75B5"/>
              </a:gs>
              <a:gs pos="83000">
                <a:srgbClr val="2E75B5"/>
              </a:gs>
              <a:gs pos="100000">
                <a:srgbClr val="2E75B5"/>
              </a:gs>
            </a:gsLst>
            <a:lin ang="18900000" scaled="0"/>
          </a:gra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</a:pPr>
            <a:r>
              <a:rPr lang="en-US" sz="3200" b="1" u="sng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【</a:t>
            </a:r>
            <a:r>
              <a:rPr lang="en-US" sz="3200" b="1" u="sng">
                <a:solidFill>
                  <a:schemeClr val="lt1"/>
                </a:solidFill>
              </a:rPr>
              <a:t> 腓立比书Philippians4:1-23】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600"/>
              <a:buNone/>
            </a:pPr>
            <a:r>
              <a:rPr lang="en-US" sz="3600" b="1" i="0" baseline="30000">
                <a:solidFill>
                  <a:srgbClr val="FFFF00"/>
                </a:solidFill>
                <a:latin typeface="KaiTi"/>
                <a:ea typeface="KaiTi"/>
                <a:cs typeface="KaiTi"/>
                <a:sym typeface="KaiTi"/>
              </a:rPr>
              <a:t>15 </a:t>
            </a:r>
            <a:r>
              <a:rPr lang="en-US" sz="3600" b="1" i="0">
                <a:solidFill>
                  <a:srgbClr val="FFFF00"/>
                </a:solidFill>
                <a:latin typeface="KaiTi"/>
                <a:ea typeface="KaiTi"/>
                <a:cs typeface="KaiTi"/>
                <a:sym typeface="KaiTi"/>
              </a:rPr>
              <a:t>腓立比人哪，你們也知道我初傳福音離了馬其頓的時候，論到授受的事，除了你們以外，並沒有別的教會供給我。</a:t>
            </a:r>
            <a:endParaRPr sz="2800" b="1" i="0">
              <a:solidFill>
                <a:srgbClr val="FFFF00"/>
              </a:solidFill>
              <a:latin typeface="KaiTi"/>
              <a:ea typeface="KaiTi"/>
              <a:cs typeface="KaiTi"/>
              <a:sym typeface="KaiTi"/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lang="en-US" sz="3600" b="1" i="0" baseline="300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15 </a:t>
            </a:r>
            <a:r>
              <a:rPr lang="en-US" sz="3600" b="0" i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Moreover, as you Philippians know, in the early days of your acquaintance with the gospel, when I set out from Macedonia, not one church shared with me in the matter of giving and receiving, except you only;</a:t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1" name="Google Shape;831;p12"/>
          <p:cNvSpPr txBox="1">
            <a:spLocks noGrp="1"/>
          </p:cNvSpPr>
          <p:nvPr>
            <p:ph type="subTitle" idx="1"/>
          </p:nvPr>
        </p:nvSpPr>
        <p:spPr>
          <a:xfrm>
            <a:off x="0" y="-29980"/>
            <a:ext cx="9144000" cy="6858000"/>
          </a:xfrm>
          <a:prstGeom prst="rect">
            <a:avLst/>
          </a:prstGeom>
          <a:gradFill>
            <a:gsLst>
              <a:gs pos="0">
                <a:srgbClr val="1E4E79"/>
              </a:gs>
              <a:gs pos="74000">
                <a:srgbClr val="2E75B5"/>
              </a:gs>
              <a:gs pos="83000">
                <a:srgbClr val="2E75B5"/>
              </a:gs>
              <a:gs pos="100000">
                <a:srgbClr val="2E75B5"/>
              </a:gs>
            </a:gsLst>
            <a:lin ang="18900000" scaled="0"/>
          </a:gra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</a:pPr>
            <a:r>
              <a:rPr lang="en-US" sz="3200" b="1" u="sng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【</a:t>
            </a:r>
            <a:r>
              <a:rPr lang="en-US" sz="3200" b="1" u="sng">
                <a:solidFill>
                  <a:schemeClr val="lt1"/>
                </a:solidFill>
              </a:rPr>
              <a:t> 腓立比书Philippians4:1-23】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600"/>
              <a:buNone/>
            </a:pPr>
            <a:r>
              <a:rPr lang="en-US" sz="3600" b="1" i="0" baseline="30000">
                <a:solidFill>
                  <a:srgbClr val="FFFF00"/>
                </a:solidFill>
                <a:latin typeface="KaiTi"/>
                <a:ea typeface="KaiTi"/>
                <a:cs typeface="KaiTi"/>
                <a:sym typeface="KaiTi"/>
              </a:rPr>
              <a:t>16 </a:t>
            </a:r>
            <a:r>
              <a:rPr lang="en-US" sz="3600" b="1" i="0">
                <a:solidFill>
                  <a:srgbClr val="FFFF00"/>
                </a:solidFill>
                <a:latin typeface="KaiTi"/>
                <a:ea typeface="KaiTi"/>
                <a:cs typeface="KaiTi"/>
                <a:sym typeface="KaiTi"/>
              </a:rPr>
              <a:t>就是我在帖撒羅尼迦，你們也一次兩次的打發人供給我的需用。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600"/>
              <a:buNone/>
            </a:pPr>
            <a:r>
              <a:rPr lang="en-US" sz="3600" b="1" i="0" baseline="30000">
                <a:solidFill>
                  <a:srgbClr val="FFFF00"/>
                </a:solidFill>
                <a:latin typeface="KaiTi"/>
                <a:ea typeface="KaiTi"/>
                <a:cs typeface="KaiTi"/>
                <a:sym typeface="KaiTi"/>
              </a:rPr>
              <a:t>17 </a:t>
            </a:r>
            <a:r>
              <a:rPr lang="en-US" sz="3600" b="1" i="0">
                <a:solidFill>
                  <a:srgbClr val="FFFF00"/>
                </a:solidFill>
                <a:latin typeface="KaiTi"/>
                <a:ea typeface="KaiTi"/>
                <a:cs typeface="KaiTi"/>
                <a:sym typeface="KaiTi"/>
              </a:rPr>
              <a:t>我並不求甚麼餽送，所求的就是你們的果子漸漸增多，歸在你們的賬上。</a:t>
            </a:r>
            <a:endParaRPr sz="2800" b="1" i="0">
              <a:solidFill>
                <a:srgbClr val="FFFF00"/>
              </a:solidFill>
              <a:latin typeface="KaiTi"/>
              <a:ea typeface="KaiTi"/>
              <a:cs typeface="KaiTi"/>
              <a:sym typeface="KaiTi"/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lang="en-US" sz="3600" b="1" i="0" baseline="300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16 </a:t>
            </a:r>
            <a:r>
              <a:rPr lang="en-US" sz="3600" b="0" i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for even when I was in Thessalonica, you sent me aid more than once when I was in need. 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lang="en-US" sz="3600" b="1" i="0" baseline="300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17 </a:t>
            </a:r>
            <a:r>
              <a:rPr lang="en-US" sz="3600" b="0" i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Not that I desire your gifts; what I desire is that more be credited to your account. </a:t>
            </a:r>
            <a:endParaRPr sz="4400" b="0" i="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6" name="Google Shape;836;p13"/>
          <p:cNvSpPr txBox="1">
            <a:spLocks noGrp="1"/>
          </p:cNvSpPr>
          <p:nvPr>
            <p:ph type="subTitle" idx="1"/>
          </p:nvPr>
        </p:nvSpPr>
        <p:spPr>
          <a:xfrm>
            <a:off x="0" y="-29980"/>
            <a:ext cx="9144000" cy="6858000"/>
          </a:xfrm>
          <a:prstGeom prst="rect">
            <a:avLst/>
          </a:prstGeom>
          <a:gradFill>
            <a:gsLst>
              <a:gs pos="0">
                <a:srgbClr val="1E4E79"/>
              </a:gs>
              <a:gs pos="74000">
                <a:srgbClr val="2E75B5"/>
              </a:gs>
              <a:gs pos="83000">
                <a:srgbClr val="2E75B5"/>
              </a:gs>
              <a:gs pos="100000">
                <a:srgbClr val="2E75B5"/>
              </a:gs>
            </a:gsLst>
            <a:lin ang="18900000" scaled="0"/>
          </a:gra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</a:pPr>
            <a:r>
              <a:rPr lang="en-US" sz="3200" b="1" u="sng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【</a:t>
            </a:r>
            <a:r>
              <a:rPr lang="en-US" sz="3200" b="1" u="sng">
                <a:solidFill>
                  <a:schemeClr val="lt1"/>
                </a:solidFill>
              </a:rPr>
              <a:t> 腓立比书Philippians4:1-23】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600"/>
              <a:buNone/>
            </a:pPr>
            <a:r>
              <a:rPr lang="en-US" sz="3600" b="1" i="0" baseline="30000">
                <a:solidFill>
                  <a:srgbClr val="FFFF00"/>
                </a:solidFill>
                <a:latin typeface="KaiTi"/>
                <a:ea typeface="KaiTi"/>
                <a:cs typeface="KaiTi"/>
                <a:sym typeface="KaiTi"/>
              </a:rPr>
              <a:t>18 </a:t>
            </a:r>
            <a:r>
              <a:rPr lang="en-US" sz="3600" b="1" i="0">
                <a:solidFill>
                  <a:srgbClr val="FFFF00"/>
                </a:solidFill>
                <a:latin typeface="KaiTi"/>
                <a:ea typeface="KaiTi"/>
                <a:cs typeface="KaiTi"/>
                <a:sym typeface="KaiTi"/>
              </a:rPr>
              <a:t>但我樣樣都有，並且有餘。我已經充足，因我從以巴弗提受了你們的餽送，當作極美的香氣，為神所收納、所喜悅的祭物。</a:t>
            </a:r>
            <a:endParaRPr sz="2800" b="1" i="0">
              <a:solidFill>
                <a:srgbClr val="FFFF00"/>
              </a:solidFill>
              <a:latin typeface="KaiTi"/>
              <a:ea typeface="KaiTi"/>
              <a:cs typeface="KaiTi"/>
              <a:sym typeface="KaiTi"/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lang="en-US" sz="3600" b="1" i="0" baseline="300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18 </a:t>
            </a:r>
            <a:r>
              <a:rPr lang="en-US" sz="3600" b="0" i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 have received full payment and have more than enough. I am amply supplied, now that I have received from Epaphroditus the gifts you sent. They are a fragrant offering, an acceptable sacrifice, pleasing to God.  </a:t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1" name="Google Shape;841;p14"/>
          <p:cNvSpPr txBox="1">
            <a:spLocks noGrp="1"/>
          </p:cNvSpPr>
          <p:nvPr>
            <p:ph type="subTitle" idx="1"/>
          </p:nvPr>
        </p:nvSpPr>
        <p:spPr>
          <a:xfrm>
            <a:off x="0" y="-29980"/>
            <a:ext cx="9144000" cy="6858000"/>
          </a:xfrm>
          <a:prstGeom prst="rect">
            <a:avLst/>
          </a:prstGeom>
          <a:gradFill>
            <a:gsLst>
              <a:gs pos="0">
                <a:srgbClr val="1E4E79"/>
              </a:gs>
              <a:gs pos="74000">
                <a:srgbClr val="2E75B5"/>
              </a:gs>
              <a:gs pos="83000">
                <a:srgbClr val="2E75B5"/>
              </a:gs>
              <a:gs pos="100000">
                <a:srgbClr val="2E75B5"/>
              </a:gs>
            </a:gsLst>
            <a:lin ang="18900000" scaled="0"/>
          </a:gra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</a:pPr>
            <a:r>
              <a:rPr lang="en-US" sz="3200" b="1" u="sng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【</a:t>
            </a:r>
            <a:r>
              <a:rPr lang="en-US" sz="3200" b="1" u="sng">
                <a:solidFill>
                  <a:schemeClr val="lt1"/>
                </a:solidFill>
              </a:rPr>
              <a:t> 腓立比书Philippians4:1-23】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600"/>
              <a:buNone/>
            </a:pPr>
            <a:r>
              <a:rPr lang="en-US" sz="3600" b="1" i="0" baseline="30000">
                <a:solidFill>
                  <a:srgbClr val="FFFF00"/>
                </a:solidFill>
                <a:latin typeface="KaiTi"/>
                <a:ea typeface="KaiTi"/>
                <a:cs typeface="KaiTi"/>
                <a:sym typeface="KaiTi"/>
              </a:rPr>
              <a:t>19 </a:t>
            </a:r>
            <a:r>
              <a:rPr lang="en-US" sz="3600" b="1" i="0">
                <a:solidFill>
                  <a:srgbClr val="FFFF00"/>
                </a:solidFill>
                <a:latin typeface="KaiTi"/>
                <a:ea typeface="KaiTi"/>
                <a:cs typeface="KaiTi"/>
                <a:sym typeface="KaiTi"/>
              </a:rPr>
              <a:t>我的神必照他榮耀的豐富，在基督耶穌裡，使你們一切所需用的都充足。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600"/>
              <a:buNone/>
            </a:pPr>
            <a:r>
              <a:rPr lang="en-US" sz="3600" b="1" i="0" baseline="30000">
                <a:solidFill>
                  <a:srgbClr val="FFFF00"/>
                </a:solidFill>
                <a:latin typeface="KaiTi"/>
                <a:ea typeface="KaiTi"/>
                <a:cs typeface="KaiTi"/>
                <a:sym typeface="KaiTi"/>
              </a:rPr>
              <a:t>20 </a:t>
            </a:r>
            <a:r>
              <a:rPr lang="en-US" sz="3600" b="1" i="0">
                <a:solidFill>
                  <a:srgbClr val="FFFF00"/>
                </a:solidFill>
                <a:latin typeface="KaiTi"/>
                <a:ea typeface="KaiTi"/>
                <a:cs typeface="KaiTi"/>
                <a:sym typeface="KaiTi"/>
              </a:rPr>
              <a:t>願榮耀歸給我們的父神，直到永永遠遠。阿們！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lang="en-US" sz="3600" b="1" i="0" baseline="300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19 </a:t>
            </a:r>
            <a:r>
              <a:rPr lang="en-US" sz="3600" b="0" i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And my God will meet all your needs according to the riches of his glory in Christ Jesus.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lang="en-US" sz="3600" b="1" i="0" baseline="300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20 </a:t>
            </a:r>
            <a:r>
              <a:rPr lang="en-US" sz="3600" b="0" i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To our God and Father be glory for ever and ever. Amen.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lang="en-US" sz="3600" b="0" i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 </a:t>
            </a:r>
            <a:endParaRPr sz="4400" b="0" i="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6" name="Google Shape;846;p15"/>
          <p:cNvSpPr txBox="1">
            <a:spLocks noGrp="1"/>
          </p:cNvSpPr>
          <p:nvPr>
            <p:ph type="subTitle" idx="1"/>
          </p:nvPr>
        </p:nvSpPr>
        <p:spPr>
          <a:xfrm>
            <a:off x="0" y="-29980"/>
            <a:ext cx="9144000" cy="6858000"/>
          </a:xfrm>
          <a:prstGeom prst="rect">
            <a:avLst/>
          </a:prstGeom>
          <a:gradFill>
            <a:gsLst>
              <a:gs pos="0">
                <a:srgbClr val="1E4E79"/>
              </a:gs>
              <a:gs pos="74000">
                <a:srgbClr val="2E75B5"/>
              </a:gs>
              <a:gs pos="83000">
                <a:srgbClr val="2E75B5"/>
              </a:gs>
              <a:gs pos="100000">
                <a:srgbClr val="2E75B5"/>
              </a:gs>
            </a:gsLst>
            <a:lin ang="18900000" scaled="0"/>
          </a:gra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</a:pPr>
            <a:r>
              <a:rPr lang="en-US" sz="3200" b="1" u="sng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【</a:t>
            </a:r>
            <a:r>
              <a:rPr lang="en-US" sz="3200" b="1" u="sng">
                <a:solidFill>
                  <a:schemeClr val="lt1"/>
                </a:solidFill>
              </a:rPr>
              <a:t> 腓立比书Philippians4:1-23】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600"/>
              <a:buNone/>
            </a:pPr>
            <a:r>
              <a:rPr lang="en-US" sz="3600" b="1" i="0" baseline="30000">
                <a:solidFill>
                  <a:srgbClr val="FFFF00"/>
                </a:solidFill>
                <a:latin typeface="KaiTi"/>
                <a:ea typeface="KaiTi"/>
                <a:cs typeface="KaiTi"/>
                <a:sym typeface="KaiTi"/>
              </a:rPr>
              <a:t>21 </a:t>
            </a:r>
            <a:r>
              <a:rPr lang="en-US" sz="3600" b="1" i="0">
                <a:solidFill>
                  <a:srgbClr val="FFFF00"/>
                </a:solidFill>
                <a:latin typeface="KaiTi"/>
                <a:ea typeface="KaiTi"/>
                <a:cs typeface="KaiTi"/>
                <a:sym typeface="KaiTi"/>
              </a:rPr>
              <a:t>請問在基督耶穌裡的各位聖徒安。在我這裡的眾弟兄都問你們安。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lang="en-US" sz="3600" b="1" i="0" baseline="300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21 </a:t>
            </a:r>
            <a:r>
              <a:rPr lang="en-US" sz="3600" b="0" i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Greet all God’s people in Christ Jesus. The brothers and sisters who are with me send greetings. </a:t>
            </a:r>
            <a:endParaRPr sz="2800" b="0" i="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lang="en-US" sz="3600" b="0" i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 </a:t>
            </a:r>
            <a:endParaRPr sz="4400" b="0" i="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1" name="Google Shape;851;p16"/>
          <p:cNvSpPr txBox="1">
            <a:spLocks noGrp="1"/>
          </p:cNvSpPr>
          <p:nvPr>
            <p:ph type="subTitle" idx="1"/>
          </p:nvPr>
        </p:nvSpPr>
        <p:spPr>
          <a:xfrm>
            <a:off x="0" y="-29980"/>
            <a:ext cx="9144000" cy="6858000"/>
          </a:xfrm>
          <a:prstGeom prst="rect">
            <a:avLst/>
          </a:prstGeom>
          <a:gradFill>
            <a:gsLst>
              <a:gs pos="0">
                <a:srgbClr val="1E4E79"/>
              </a:gs>
              <a:gs pos="74000">
                <a:srgbClr val="2E75B5"/>
              </a:gs>
              <a:gs pos="83000">
                <a:srgbClr val="2E75B5"/>
              </a:gs>
              <a:gs pos="100000">
                <a:srgbClr val="2E75B5"/>
              </a:gs>
            </a:gsLst>
            <a:lin ang="18900000" scaled="0"/>
          </a:gra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</a:pPr>
            <a:r>
              <a:rPr lang="en-US" sz="3200" b="1" u="sng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【</a:t>
            </a:r>
            <a:r>
              <a:rPr lang="en-US" sz="3200" b="1" u="sng">
                <a:solidFill>
                  <a:schemeClr val="lt1"/>
                </a:solidFill>
              </a:rPr>
              <a:t> 腓立比书Philippians4:1-23】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600"/>
              <a:buNone/>
            </a:pPr>
            <a:r>
              <a:rPr lang="en-US" sz="3600" b="1" i="0" baseline="30000">
                <a:solidFill>
                  <a:srgbClr val="FFFF00"/>
                </a:solidFill>
                <a:latin typeface="KaiTi"/>
                <a:ea typeface="KaiTi"/>
                <a:cs typeface="KaiTi"/>
                <a:sym typeface="KaiTi"/>
              </a:rPr>
              <a:t>22 </a:t>
            </a:r>
            <a:r>
              <a:rPr lang="en-US" sz="3600" b="1" i="0">
                <a:solidFill>
                  <a:srgbClr val="FFFF00"/>
                </a:solidFill>
                <a:latin typeface="KaiTi"/>
                <a:ea typeface="KaiTi"/>
                <a:cs typeface="KaiTi"/>
                <a:sym typeface="KaiTi"/>
              </a:rPr>
              <a:t>眾聖徒都問你們安。在該撒家裡的人特特的問你們安。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600"/>
              <a:buNone/>
            </a:pPr>
            <a:r>
              <a:rPr lang="en-US" sz="3600" b="1" i="0" baseline="30000">
                <a:solidFill>
                  <a:srgbClr val="FFFF00"/>
                </a:solidFill>
                <a:latin typeface="KaiTi"/>
                <a:ea typeface="KaiTi"/>
                <a:cs typeface="KaiTi"/>
                <a:sym typeface="KaiTi"/>
              </a:rPr>
              <a:t>23 </a:t>
            </a:r>
            <a:r>
              <a:rPr lang="en-US" sz="3600" b="1" i="0">
                <a:solidFill>
                  <a:srgbClr val="FFFF00"/>
                </a:solidFill>
                <a:latin typeface="KaiTi"/>
                <a:ea typeface="KaiTi"/>
                <a:cs typeface="KaiTi"/>
                <a:sym typeface="KaiTi"/>
              </a:rPr>
              <a:t>願主耶穌基督的恩常在你們心裡！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lang="en-US" sz="3600" b="1" i="0" baseline="300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22 </a:t>
            </a:r>
            <a:r>
              <a:rPr lang="en-US" sz="3600" b="0" i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All God’s people here send you greetings, especially those who belong to Caesar’s household.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lang="en-US" sz="3600" b="1" i="0" baseline="300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23 </a:t>
            </a:r>
            <a:r>
              <a:rPr lang="en-US" sz="3600" b="0" i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The grace of the Lord Jesus Christ be with your spirit. Amen.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lang="en-US" sz="3600" b="0" i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 </a:t>
            </a:r>
            <a:endParaRPr sz="4400" b="0" i="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1" name="Google Shape;781;p2"/>
          <p:cNvSpPr txBox="1">
            <a:spLocks noGrp="1"/>
          </p:cNvSpPr>
          <p:nvPr>
            <p:ph type="subTitle" idx="1"/>
          </p:nvPr>
        </p:nvSpPr>
        <p:spPr>
          <a:xfrm>
            <a:off x="0" y="-29980"/>
            <a:ext cx="9144000" cy="6858000"/>
          </a:xfrm>
          <a:prstGeom prst="rect">
            <a:avLst/>
          </a:prstGeom>
          <a:gradFill>
            <a:gsLst>
              <a:gs pos="0">
                <a:srgbClr val="1E4E79"/>
              </a:gs>
              <a:gs pos="74000">
                <a:srgbClr val="2E75B5"/>
              </a:gs>
              <a:gs pos="83000">
                <a:srgbClr val="2E75B5"/>
              </a:gs>
              <a:gs pos="100000">
                <a:srgbClr val="2E75B5"/>
              </a:gs>
            </a:gsLst>
            <a:lin ang="18900000" scaled="0"/>
          </a:gra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</a:pPr>
            <a:r>
              <a:rPr lang="en-US" sz="3200" b="1" u="sng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【</a:t>
            </a:r>
            <a:r>
              <a:rPr lang="en-US" sz="3200" b="1" u="sng">
                <a:solidFill>
                  <a:schemeClr val="lt1"/>
                </a:solidFill>
              </a:rPr>
              <a:t> 腓立比书Philippians4:1-23】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600"/>
              <a:buNone/>
            </a:pPr>
            <a:r>
              <a:rPr lang="en-US" sz="3600" b="1" i="0" baseline="30000">
                <a:solidFill>
                  <a:srgbClr val="FFFF00"/>
                </a:solidFill>
                <a:latin typeface="KaiTi"/>
                <a:ea typeface="KaiTi"/>
                <a:cs typeface="KaiTi"/>
                <a:sym typeface="KaiTi"/>
              </a:rPr>
              <a:t>3 </a:t>
            </a:r>
            <a:r>
              <a:rPr lang="en-US" sz="3600" b="1" i="0">
                <a:solidFill>
                  <a:srgbClr val="FFFF00"/>
                </a:solidFill>
                <a:latin typeface="KaiTi"/>
                <a:ea typeface="KaiTi"/>
                <a:cs typeface="KaiTi"/>
                <a:sym typeface="KaiTi"/>
              </a:rPr>
              <a:t>我也求你這真實同負一軛的，幫助這兩個女人，因為他們在福音上曾與我一同勞苦；還有革利免，並其餘和我一同做工的，他們的名字都在生命冊上 。</a:t>
            </a:r>
            <a:r>
              <a:rPr lang="en-US" sz="3600" i="0">
                <a:solidFill>
                  <a:srgbClr val="FFFF00"/>
                </a:solidFill>
                <a:latin typeface="KaiTi"/>
                <a:ea typeface="KaiTi"/>
                <a:cs typeface="KaiTi"/>
                <a:sym typeface="KaiTi"/>
              </a:rPr>
              <a:t> </a:t>
            </a:r>
            <a:endParaRPr sz="3600" i="0">
              <a:solidFill>
                <a:srgbClr val="FFFF00"/>
              </a:solidFill>
              <a:latin typeface="KaiTi"/>
              <a:ea typeface="KaiTi"/>
              <a:cs typeface="KaiTi"/>
              <a:sym typeface="KaiTi"/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lang="en-US" sz="3600" b="1" i="0" baseline="300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3 </a:t>
            </a:r>
            <a:r>
              <a:rPr lang="en-US" sz="3600" b="0" i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Yes, and I ask you, my true companion, help these women since they have contended at my side in the cause of the gospel, along with Clement and the rest of my co-workers, whose names are in the book of life.</a:t>
            </a:r>
            <a:endParaRPr/>
          </a:p>
          <a:p>
            <a:pPr marL="0" lvl="0" indent="0" algn="l" rtl="0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</a:pPr>
            <a:endParaRPr sz="3600" b="1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6" name="Google Shape;786;p3"/>
          <p:cNvSpPr txBox="1">
            <a:spLocks noGrp="1"/>
          </p:cNvSpPr>
          <p:nvPr>
            <p:ph type="subTitle" idx="1"/>
          </p:nvPr>
        </p:nvSpPr>
        <p:spPr>
          <a:xfrm>
            <a:off x="0" y="-29980"/>
            <a:ext cx="9144000" cy="6858000"/>
          </a:xfrm>
          <a:prstGeom prst="rect">
            <a:avLst/>
          </a:prstGeom>
          <a:gradFill>
            <a:gsLst>
              <a:gs pos="0">
                <a:srgbClr val="1E4E79"/>
              </a:gs>
              <a:gs pos="74000">
                <a:srgbClr val="2E75B5"/>
              </a:gs>
              <a:gs pos="83000">
                <a:srgbClr val="2E75B5"/>
              </a:gs>
              <a:gs pos="100000">
                <a:srgbClr val="2E75B5"/>
              </a:gs>
            </a:gsLst>
            <a:lin ang="18900000" scaled="0"/>
          </a:gra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</a:pPr>
            <a:r>
              <a:rPr lang="en-US" sz="3200" b="1" u="sng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【</a:t>
            </a:r>
            <a:r>
              <a:rPr lang="en-US" sz="3200" b="1" u="sng">
                <a:solidFill>
                  <a:schemeClr val="lt1"/>
                </a:solidFill>
              </a:rPr>
              <a:t> 腓立比书Philippians4:1-23】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600"/>
              <a:buNone/>
            </a:pPr>
            <a:r>
              <a:rPr lang="en-US" sz="3600" b="1" i="0" baseline="30000">
                <a:solidFill>
                  <a:srgbClr val="FFFF00"/>
                </a:solidFill>
                <a:latin typeface="KaiTi"/>
                <a:ea typeface="KaiTi"/>
                <a:cs typeface="KaiTi"/>
                <a:sym typeface="KaiTi"/>
              </a:rPr>
              <a:t>4 </a:t>
            </a:r>
            <a:r>
              <a:rPr lang="en-US" sz="3600" b="1" i="0">
                <a:solidFill>
                  <a:srgbClr val="FFFF00"/>
                </a:solidFill>
                <a:latin typeface="KaiTi"/>
                <a:ea typeface="KaiTi"/>
                <a:cs typeface="KaiTi"/>
                <a:sym typeface="KaiTi"/>
              </a:rPr>
              <a:t>你們要靠主常常喜樂。我再說，你們要喜樂。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600"/>
              <a:buNone/>
            </a:pPr>
            <a:r>
              <a:rPr lang="en-US" sz="3600" b="1" i="0" baseline="30000">
                <a:solidFill>
                  <a:srgbClr val="FFFF00"/>
                </a:solidFill>
                <a:latin typeface="KaiTi"/>
                <a:ea typeface="KaiTi"/>
                <a:cs typeface="KaiTi"/>
                <a:sym typeface="KaiTi"/>
              </a:rPr>
              <a:t>5 </a:t>
            </a:r>
            <a:r>
              <a:rPr lang="en-US" sz="3600" b="1" i="0">
                <a:solidFill>
                  <a:srgbClr val="FFFF00"/>
                </a:solidFill>
                <a:latin typeface="KaiTi"/>
                <a:ea typeface="KaiTi"/>
                <a:cs typeface="KaiTi"/>
                <a:sym typeface="KaiTi"/>
              </a:rPr>
              <a:t>當叫眾人知道你們謙讓的心。主已經近了。</a:t>
            </a:r>
            <a:endParaRPr sz="3600" b="1" i="0">
              <a:solidFill>
                <a:srgbClr val="FFFF00"/>
              </a:solidFill>
              <a:latin typeface="KaiTi"/>
              <a:ea typeface="KaiTi"/>
              <a:cs typeface="KaiTi"/>
              <a:sym typeface="KaiTi"/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lang="en-US" sz="3600" b="1" i="0" baseline="300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4 </a:t>
            </a:r>
            <a:r>
              <a:rPr lang="en-US" sz="3600" b="0" i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Rejoice in the Lord always. I will say it again: Rejoice! 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lang="en-US" sz="3600" b="1" i="0" baseline="300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5 </a:t>
            </a:r>
            <a:r>
              <a:rPr lang="en-US" sz="3600" b="0" i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Let your gentleness be evident to all. The Lord is near.</a:t>
            </a:r>
            <a:endParaRPr sz="4400" b="1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1" name="Google Shape;791;p4"/>
          <p:cNvSpPr txBox="1">
            <a:spLocks noGrp="1"/>
          </p:cNvSpPr>
          <p:nvPr>
            <p:ph type="subTitle" idx="1"/>
          </p:nvPr>
        </p:nvSpPr>
        <p:spPr>
          <a:xfrm>
            <a:off x="0" y="-29980"/>
            <a:ext cx="9144000" cy="6858000"/>
          </a:xfrm>
          <a:prstGeom prst="rect">
            <a:avLst/>
          </a:prstGeom>
          <a:gradFill>
            <a:gsLst>
              <a:gs pos="0">
                <a:srgbClr val="1E4E79"/>
              </a:gs>
              <a:gs pos="74000">
                <a:srgbClr val="2E75B5"/>
              </a:gs>
              <a:gs pos="83000">
                <a:srgbClr val="2E75B5"/>
              </a:gs>
              <a:gs pos="100000">
                <a:srgbClr val="2E75B5"/>
              </a:gs>
            </a:gsLst>
            <a:lin ang="18900000" scaled="0"/>
          </a:gra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</a:pPr>
            <a:r>
              <a:rPr lang="en-US" sz="3200" b="1" u="sng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【</a:t>
            </a:r>
            <a:r>
              <a:rPr lang="en-US" sz="3200" b="1" u="sng">
                <a:solidFill>
                  <a:schemeClr val="lt1"/>
                </a:solidFill>
              </a:rPr>
              <a:t> 腓立比书Philippians4:1-23】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600"/>
              <a:buNone/>
            </a:pPr>
            <a:r>
              <a:rPr lang="en-US" sz="3600" b="1" i="0" baseline="30000">
                <a:solidFill>
                  <a:srgbClr val="FFFF00"/>
                </a:solidFill>
                <a:latin typeface="KaiTi"/>
                <a:ea typeface="KaiTi"/>
                <a:cs typeface="KaiTi"/>
                <a:sym typeface="KaiTi"/>
              </a:rPr>
              <a:t>6 </a:t>
            </a:r>
            <a:r>
              <a:rPr lang="en-US" sz="3600" b="1" i="0">
                <a:solidFill>
                  <a:srgbClr val="FFFF00"/>
                </a:solidFill>
                <a:latin typeface="KaiTi"/>
                <a:ea typeface="KaiTi"/>
                <a:cs typeface="KaiTi"/>
                <a:sym typeface="KaiTi"/>
              </a:rPr>
              <a:t>應當一無罣慮，只要凡事藉著禱告、祈求，和感謝，將你們所要的告訴神。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600"/>
              <a:buNone/>
            </a:pPr>
            <a:r>
              <a:rPr lang="en-US" sz="3600" b="1" i="0" baseline="30000">
                <a:solidFill>
                  <a:srgbClr val="FFFF00"/>
                </a:solidFill>
                <a:latin typeface="KaiTi"/>
                <a:ea typeface="KaiTi"/>
                <a:cs typeface="KaiTi"/>
                <a:sym typeface="KaiTi"/>
              </a:rPr>
              <a:t>7 </a:t>
            </a:r>
            <a:r>
              <a:rPr lang="en-US" sz="3600" b="1" i="0">
                <a:solidFill>
                  <a:srgbClr val="FFFF00"/>
                </a:solidFill>
                <a:latin typeface="KaiTi"/>
                <a:ea typeface="KaiTi"/>
                <a:cs typeface="KaiTi"/>
                <a:sym typeface="KaiTi"/>
              </a:rPr>
              <a:t>神所賜、出人意外的平安必在基督耶穌裡保守你們的心懷意念。</a:t>
            </a:r>
            <a:endParaRPr sz="3600" b="1" i="0">
              <a:solidFill>
                <a:srgbClr val="FFFF00"/>
              </a:solidFill>
              <a:latin typeface="KaiTi"/>
              <a:ea typeface="KaiTi"/>
              <a:cs typeface="KaiTi"/>
              <a:sym typeface="KaiTi"/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lang="en-US" sz="3600" b="1" i="0" baseline="300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6 </a:t>
            </a:r>
            <a:r>
              <a:rPr lang="en-US" sz="3600" b="0" i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Do not be anxious about anything, but in every situation, by prayer and petition, with thanksgiving, present your requests to God. 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lang="en-US" sz="3600" b="1" i="0" baseline="300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7 </a:t>
            </a:r>
            <a:r>
              <a:rPr lang="en-US" sz="3600" b="0" i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And the peace of God, which transcends all understanding, will guard your hearts and your minds in Christ Jesus.</a:t>
            </a:r>
            <a:endParaRPr sz="5400" b="1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6" name="Google Shape;796;p5"/>
          <p:cNvSpPr txBox="1">
            <a:spLocks noGrp="1"/>
          </p:cNvSpPr>
          <p:nvPr>
            <p:ph type="subTitle" idx="1"/>
          </p:nvPr>
        </p:nvSpPr>
        <p:spPr>
          <a:xfrm>
            <a:off x="0" y="-29980"/>
            <a:ext cx="9144000" cy="6858000"/>
          </a:xfrm>
          <a:prstGeom prst="rect">
            <a:avLst/>
          </a:prstGeom>
          <a:gradFill>
            <a:gsLst>
              <a:gs pos="0">
                <a:srgbClr val="1E4E79"/>
              </a:gs>
              <a:gs pos="74000">
                <a:srgbClr val="2E75B5"/>
              </a:gs>
              <a:gs pos="83000">
                <a:srgbClr val="2E75B5"/>
              </a:gs>
              <a:gs pos="100000">
                <a:srgbClr val="2E75B5"/>
              </a:gs>
            </a:gsLst>
            <a:lin ang="18900000" scaled="0"/>
          </a:gra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</a:pPr>
            <a:r>
              <a:rPr lang="en-US" sz="3200" b="1" u="sng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【</a:t>
            </a:r>
            <a:r>
              <a:rPr lang="en-US" sz="3200" b="1" u="sng">
                <a:solidFill>
                  <a:schemeClr val="lt1"/>
                </a:solidFill>
              </a:rPr>
              <a:t> 腓立比书Philippians4:1-23】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600"/>
              <a:buNone/>
            </a:pPr>
            <a:r>
              <a:rPr lang="en-US" sz="3600" b="1" i="0" baseline="30000">
                <a:solidFill>
                  <a:srgbClr val="FFFF00"/>
                </a:solidFill>
                <a:latin typeface="KaiTi"/>
                <a:ea typeface="KaiTi"/>
                <a:cs typeface="KaiTi"/>
                <a:sym typeface="KaiTi"/>
              </a:rPr>
              <a:t>8 </a:t>
            </a:r>
            <a:r>
              <a:rPr lang="en-US" sz="3600" b="1" i="0">
                <a:solidFill>
                  <a:srgbClr val="FFFF00"/>
                </a:solidFill>
                <a:latin typeface="KaiTi"/>
                <a:ea typeface="KaiTi"/>
                <a:cs typeface="KaiTi"/>
                <a:sym typeface="KaiTi"/>
              </a:rPr>
              <a:t>弟兄們，我還有未盡的話：凡是真實的、可敬的、公義的、清潔的、可愛的、有美名的，若有甚麼德行，若有甚麼稱讚，這些事你們都要思念。 </a:t>
            </a:r>
            <a:endParaRPr sz="3600" b="1" i="0">
              <a:solidFill>
                <a:srgbClr val="FFFF00"/>
              </a:solidFill>
              <a:latin typeface="KaiTi"/>
              <a:ea typeface="KaiTi"/>
              <a:cs typeface="KaiTi"/>
              <a:sym typeface="KaiTi"/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lang="en-US" sz="3600" b="1" i="0" baseline="300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8 </a:t>
            </a:r>
            <a:r>
              <a:rPr lang="en-US" sz="3600" b="0" i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Finally, brothers and sisters, whatever is true, whatever is noble, whatever is right, whatever is pure, whatever is lovely, whatever is admirable—if anything is excellent or praiseworthy—think about such things.</a:t>
            </a:r>
            <a:endParaRPr sz="5400" b="1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1" name="Google Shape;801;p6"/>
          <p:cNvSpPr txBox="1">
            <a:spLocks noGrp="1"/>
          </p:cNvSpPr>
          <p:nvPr>
            <p:ph type="subTitle" idx="1"/>
          </p:nvPr>
        </p:nvSpPr>
        <p:spPr>
          <a:xfrm>
            <a:off x="0" y="-29980"/>
            <a:ext cx="9144000" cy="6858000"/>
          </a:xfrm>
          <a:prstGeom prst="rect">
            <a:avLst/>
          </a:prstGeom>
          <a:gradFill>
            <a:gsLst>
              <a:gs pos="0">
                <a:srgbClr val="1E4E79"/>
              </a:gs>
              <a:gs pos="74000">
                <a:srgbClr val="2E75B5"/>
              </a:gs>
              <a:gs pos="83000">
                <a:srgbClr val="2E75B5"/>
              </a:gs>
              <a:gs pos="100000">
                <a:srgbClr val="2E75B5"/>
              </a:gs>
            </a:gsLst>
            <a:lin ang="18900000" scaled="0"/>
          </a:gra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</a:pPr>
            <a:r>
              <a:rPr lang="en-US" sz="3200" b="1" u="sng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【</a:t>
            </a:r>
            <a:r>
              <a:rPr lang="en-US" sz="3200" b="1" u="sng">
                <a:solidFill>
                  <a:schemeClr val="lt1"/>
                </a:solidFill>
              </a:rPr>
              <a:t> 腓立比书Philippians4:1-23】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600"/>
              <a:buNone/>
            </a:pPr>
            <a:r>
              <a:rPr lang="en-US" sz="3600" b="1" i="0" baseline="30000">
                <a:solidFill>
                  <a:srgbClr val="FFFF00"/>
                </a:solidFill>
                <a:latin typeface="KaiTi"/>
                <a:ea typeface="KaiTi"/>
                <a:cs typeface="KaiTi"/>
                <a:sym typeface="KaiTi"/>
              </a:rPr>
              <a:t>9 </a:t>
            </a:r>
            <a:r>
              <a:rPr lang="en-US" sz="3600" b="1" i="0">
                <a:solidFill>
                  <a:srgbClr val="FFFF00"/>
                </a:solidFill>
                <a:latin typeface="KaiTi"/>
                <a:ea typeface="KaiTi"/>
                <a:cs typeface="KaiTi"/>
                <a:sym typeface="KaiTi"/>
              </a:rPr>
              <a:t>你們在我身上所學習的，所領受的，所聽見的，所看見的，這些事你們都要去行，賜平安的神就必與你們同在。</a:t>
            </a:r>
            <a:r>
              <a:rPr lang="en-US" sz="2800" b="0" i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2800" b="0" i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lang="en-US" sz="3600" b="1" i="0" baseline="300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9 </a:t>
            </a:r>
            <a:r>
              <a:rPr lang="en-US" sz="3600" b="0" i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Whatever you have learned or received or heard from me, or seen in me—put it into practice. And the God of peace will be with you.</a:t>
            </a:r>
            <a:endParaRPr sz="5400" b="1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6" name="Google Shape;806;p7"/>
          <p:cNvSpPr txBox="1">
            <a:spLocks noGrp="1"/>
          </p:cNvSpPr>
          <p:nvPr>
            <p:ph type="subTitle" idx="1"/>
          </p:nvPr>
        </p:nvSpPr>
        <p:spPr>
          <a:xfrm>
            <a:off x="0" y="-29980"/>
            <a:ext cx="9144000" cy="6858000"/>
          </a:xfrm>
          <a:prstGeom prst="rect">
            <a:avLst/>
          </a:prstGeom>
          <a:gradFill>
            <a:gsLst>
              <a:gs pos="0">
                <a:srgbClr val="1E4E79"/>
              </a:gs>
              <a:gs pos="74000">
                <a:srgbClr val="2E75B5"/>
              </a:gs>
              <a:gs pos="83000">
                <a:srgbClr val="2E75B5"/>
              </a:gs>
              <a:gs pos="100000">
                <a:srgbClr val="2E75B5"/>
              </a:gs>
            </a:gsLst>
            <a:lin ang="18900000" scaled="0"/>
          </a:gra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</a:pPr>
            <a:r>
              <a:rPr lang="en-US" sz="3200" b="1" u="sng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【</a:t>
            </a:r>
            <a:r>
              <a:rPr lang="en-US" sz="3200" b="1" u="sng">
                <a:solidFill>
                  <a:schemeClr val="lt1"/>
                </a:solidFill>
              </a:rPr>
              <a:t> 腓立比书Philippians4:1-23】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600"/>
              <a:buNone/>
            </a:pPr>
            <a:r>
              <a:rPr lang="en-US" sz="3600" b="1" i="0" baseline="30000">
                <a:solidFill>
                  <a:srgbClr val="FFFF00"/>
                </a:solidFill>
                <a:latin typeface="KaiTi"/>
                <a:ea typeface="KaiTi"/>
                <a:cs typeface="KaiTi"/>
                <a:sym typeface="KaiTi"/>
              </a:rPr>
              <a:t>10 </a:t>
            </a:r>
            <a:r>
              <a:rPr lang="en-US" sz="3600" b="1" i="0">
                <a:solidFill>
                  <a:srgbClr val="FFFF00"/>
                </a:solidFill>
                <a:latin typeface="KaiTi"/>
                <a:ea typeface="KaiTi"/>
                <a:cs typeface="KaiTi"/>
                <a:sym typeface="KaiTi"/>
              </a:rPr>
              <a:t>我靠主大大的喜樂，因為你們思念我的心如今又發生；你們向來就思念我，只是沒得機會。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lang="en-US" sz="3600" b="1" i="0" baseline="300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10 </a:t>
            </a:r>
            <a:r>
              <a:rPr lang="en-US" sz="3600" b="0" i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 rejoiced greatly in the Lord that at last you renewed your concern for me. Indeed, you were concerned, but you had no opportunity to show it. 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1" name="Google Shape;811;p8"/>
          <p:cNvSpPr txBox="1">
            <a:spLocks noGrp="1"/>
          </p:cNvSpPr>
          <p:nvPr>
            <p:ph type="subTitle" idx="1"/>
          </p:nvPr>
        </p:nvSpPr>
        <p:spPr>
          <a:xfrm>
            <a:off x="0" y="-29980"/>
            <a:ext cx="9144000" cy="6858000"/>
          </a:xfrm>
          <a:prstGeom prst="rect">
            <a:avLst/>
          </a:prstGeom>
          <a:gradFill>
            <a:gsLst>
              <a:gs pos="0">
                <a:srgbClr val="1E4E79"/>
              </a:gs>
              <a:gs pos="74000">
                <a:srgbClr val="2E75B5"/>
              </a:gs>
              <a:gs pos="83000">
                <a:srgbClr val="2E75B5"/>
              </a:gs>
              <a:gs pos="100000">
                <a:srgbClr val="2E75B5"/>
              </a:gs>
            </a:gsLst>
            <a:lin ang="18900000" scaled="0"/>
          </a:gra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</a:pPr>
            <a:r>
              <a:rPr lang="en-US" sz="3200" b="1" u="sng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【</a:t>
            </a:r>
            <a:r>
              <a:rPr lang="en-US" sz="3200" b="1" u="sng">
                <a:solidFill>
                  <a:schemeClr val="lt1"/>
                </a:solidFill>
              </a:rPr>
              <a:t> 腓立比书Philippians4:1-23】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600"/>
              <a:buNone/>
            </a:pPr>
            <a:r>
              <a:rPr lang="en-US" sz="3600" b="1" i="0" baseline="30000">
                <a:solidFill>
                  <a:srgbClr val="FFFF00"/>
                </a:solidFill>
                <a:latin typeface="KaiTi"/>
                <a:ea typeface="KaiTi"/>
                <a:cs typeface="KaiTi"/>
                <a:sym typeface="KaiTi"/>
              </a:rPr>
              <a:t>11 </a:t>
            </a:r>
            <a:r>
              <a:rPr lang="en-US" sz="3600" b="1" i="0">
                <a:solidFill>
                  <a:srgbClr val="FFFF00"/>
                </a:solidFill>
                <a:latin typeface="KaiTi"/>
                <a:ea typeface="KaiTi"/>
                <a:cs typeface="KaiTi"/>
                <a:sym typeface="KaiTi"/>
              </a:rPr>
              <a:t>我並不是因缺乏說這話；我無論在甚麼景況都可以知足，這是我已經學會了。 </a:t>
            </a:r>
            <a:endParaRPr sz="2800" b="1" i="0">
              <a:solidFill>
                <a:srgbClr val="FFFF00"/>
              </a:solidFill>
              <a:latin typeface="KaiTi"/>
              <a:ea typeface="KaiTi"/>
              <a:cs typeface="KaiTi"/>
              <a:sym typeface="KaiTi"/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lang="en-US" sz="3600" b="1" i="0" baseline="300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11 </a:t>
            </a:r>
            <a:r>
              <a:rPr lang="en-US" sz="3600" b="0" i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 am not saying this because I am in need, for I have learned to be content whatever the circumstances.</a:t>
            </a:r>
            <a:endParaRPr sz="3600" b="1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6" name="Google Shape;816;p9"/>
          <p:cNvSpPr txBox="1">
            <a:spLocks noGrp="1"/>
          </p:cNvSpPr>
          <p:nvPr>
            <p:ph type="subTitle" idx="1"/>
          </p:nvPr>
        </p:nvSpPr>
        <p:spPr>
          <a:xfrm>
            <a:off x="0" y="-29980"/>
            <a:ext cx="9144000" cy="6858000"/>
          </a:xfrm>
          <a:prstGeom prst="rect">
            <a:avLst/>
          </a:prstGeom>
          <a:gradFill>
            <a:gsLst>
              <a:gs pos="0">
                <a:srgbClr val="1E4E79"/>
              </a:gs>
              <a:gs pos="74000">
                <a:srgbClr val="2E75B5"/>
              </a:gs>
              <a:gs pos="83000">
                <a:srgbClr val="2E75B5"/>
              </a:gs>
              <a:gs pos="100000">
                <a:srgbClr val="2E75B5"/>
              </a:gs>
            </a:gsLst>
            <a:lin ang="18900000" scaled="0"/>
          </a:gra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</a:pPr>
            <a:r>
              <a:rPr lang="en-US" sz="3200" b="1" u="sng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【</a:t>
            </a:r>
            <a:r>
              <a:rPr lang="en-US" sz="3200" b="1" u="sng">
                <a:solidFill>
                  <a:schemeClr val="lt1"/>
                </a:solidFill>
              </a:rPr>
              <a:t> 腓立比书Philippians4:1-23】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600"/>
              <a:buNone/>
            </a:pPr>
            <a:r>
              <a:rPr lang="en-US" sz="3600" b="1" i="0" baseline="30000">
                <a:solidFill>
                  <a:srgbClr val="FFFF00"/>
                </a:solidFill>
                <a:latin typeface="KaiTi"/>
                <a:ea typeface="KaiTi"/>
                <a:cs typeface="KaiTi"/>
                <a:sym typeface="KaiTi"/>
              </a:rPr>
              <a:t>12 </a:t>
            </a:r>
            <a:r>
              <a:rPr lang="en-US" sz="3600" b="1" i="0">
                <a:solidFill>
                  <a:srgbClr val="FFFF00"/>
                </a:solidFill>
                <a:latin typeface="KaiTi"/>
                <a:ea typeface="KaiTi"/>
                <a:cs typeface="KaiTi"/>
                <a:sym typeface="KaiTi"/>
              </a:rPr>
              <a:t>我知道怎樣處卑賤，也知道怎樣處豐富；或飽足，或飢餓；或有餘，或缺乏，隨事隨在，我都得了祕訣。 </a:t>
            </a:r>
            <a:endParaRPr sz="2800" b="1" i="0">
              <a:solidFill>
                <a:srgbClr val="FFFF00"/>
              </a:solidFill>
              <a:latin typeface="KaiTi"/>
              <a:ea typeface="KaiTi"/>
              <a:cs typeface="KaiTi"/>
              <a:sym typeface="KaiTi"/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lang="en-US" sz="3600" b="1" i="0" baseline="300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12 </a:t>
            </a:r>
            <a:r>
              <a:rPr lang="en-US" sz="3600" b="0" i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 know what it is to be in need, and I know what it is to have plenty. I have learned the secret of being content in any and every situation, whether well fed or hungry, whether living in plenty or in want.</a:t>
            </a:r>
            <a:endParaRPr sz="3600" b="1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93</Words>
  <Application>Microsoft Office PowerPoint</Application>
  <PresentationFormat>On-screen Show (4:3)</PresentationFormat>
  <Paragraphs>65</Paragraphs>
  <Slides>16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3" baseType="lpstr">
      <vt:lpstr>Microsoft Yahei</vt:lpstr>
      <vt:lpstr>Calibri</vt:lpstr>
      <vt:lpstr>KaiTi</vt:lpstr>
      <vt:lpstr>Times New Roman</vt:lpstr>
      <vt:lpstr>Arial</vt:lpstr>
      <vt:lpstr>Garamond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Fwu-Shan Shieh</dc:creator>
  <cp:lastModifiedBy>BCCC</cp:lastModifiedBy>
  <cp:revision>1</cp:revision>
  <dcterms:created xsi:type="dcterms:W3CDTF">2005-10-06T16:33:29Z</dcterms:created>
  <dcterms:modified xsi:type="dcterms:W3CDTF">2023-04-02T19:17:46Z</dcterms:modified>
</cp:coreProperties>
</file>