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6523" r:id="rId2"/>
    <p:sldMasterId id="2147486535" r:id="rId3"/>
  </p:sldMasterIdLst>
  <p:notesMasterIdLst>
    <p:notesMasterId r:id="rId18"/>
  </p:notesMasterIdLst>
  <p:sldIdLst>
    <p:sldId id="3880" r:id="rId4"/>
    <p:sldId id="2214" r:id="rId5"/>
    <p:sldId id="3462" r:id="rId6"/>
    <p:sldId id="3743" r:id="rId7"/>
    <p:sldId id="3744" r:id="rId8"/>
    <p:sldId id="3745" r:id="rId9"/>
    <p:sldId id="3746" r:id="rId10"/>
    <p:sldId id="3747" r:id="rId11"/>
    <p:sldId id="3736" r:id="rId12"/>
    <p:sldId id="3724" r:id="rId13"/>
    <p:sldId id="3748" r:id="rId14"/>
    <p:sldId id="3725" r:id="rId15"/>
    <p:sldId id="3749" r:id="rId16"/>
    <p:sldId id="3730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508"/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679" autoAdjust="0"/>
  </p:normalViewPr>
  <p:slideViewPr>
    <p:cSldViewPr>
      <p:cViewPr varScale="1">
        <p:scale>
          <a:sx n="74" d="100"/>
          <a:sy n="74" d="100"/>
        </p:scale>
        <p:origin x="2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09E305-E66F-40EF-9348-A2DE8914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EE0852-79BF-423B-BA55-48CE6188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1FB4B4-F5E8-4DC8-9E2E-AA41CEFA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847D0-2CA2-4FD8-BD77-0FAD7065E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40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ACB60C-ED79-493B-AB9A-8C4D270B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1307D8-AB81-44BC-88B3-A846F4C4E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2038D6-4F12-497A-A970-B0C7FDDBA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46259-09DE-43EC-9F31-C1FFE7FA9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47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DBDF8F-1115-4705-BC3D-EC02B4935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0FD038-D26D-4F60-B656-0B34CF10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2CF24-58CB-45DF-AB57-6D4FEE1D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BFC77-D34A-4BD4-9856-2865DD59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7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20B9E9DC-0530-45B6-BB78-11FC6BF3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52A3051-AA3A-45D0-ABC3-AB268D948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0B407E1-0728-4663-85D1-719F2A6F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2DD7-9DB1-4843-AE6A-4D2BE0339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07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077A498F-77C5-4CDF-8C10-A9E19BDA7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CC56C056-54D4-4CD1-A81E-CBA84F30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0153AE1B-2183-4592-872E-8A851F547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4DD9F-71A0-43FE-8B37-B8F805D94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35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14076F07-DA3E-4F43-9182-158F09CF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EC33F9B9-416E-4862-962E-6CEC19711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68A2D7E3-E3F1-4EE2-847A-1D2F6093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1C755-D7C7-40C6-8EFB-EA3590C99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14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AEBFB50F-5ACA-4161-8B3E-AB0F64F3F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5F840A96-4F5F-4509-8549-0EB64ED34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B05E746C-34EF-40D3-ABFC-91BC1C824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CB38-2C3E-4EC6-9771-78315B6DAC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10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E7A1FA0-624F-4314-BDF5-C8DD1969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A1E9FAD-4B51-428D-8CF8-3AFCBF444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C0D4CC8-0A29-4DB2-AB1B-33F784DC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49134-59F6-44B1-822E-914249CEE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3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819FFAE-90B0-46EA-A99D-CB476AD45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1270488-16FD-4D40-9024-99B7A90B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CE4FBD5-61AA-40BB-854F-9FAD9B82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5D5E3-BB5B-4831-B451-128B9815A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86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AE868B-3FB9-44CB-AB46-F8422C08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C30436-55FF-4F3D-A970-C44BF6D8E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3C1605-6D43-45F6-98BF-D3770A1E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3CC71-BACA-468E-8CB3-A2B221C41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00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5FC484-1FD7-43D3-A48F-5FB8EFC58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FC53C1-BC10-4293-A051-BEE9088DA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B3700C-371F-43D9-A799-7E94CFA0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F102-EC3E-47FC-8C1C-1FDEC2275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157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1051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3379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226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1317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512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441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431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0226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951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275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5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xmlns="" id="{7317EE56-EA9A-4D4B-81CB-4086EE81A5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xmlns="" id="{70A8893B-957D-4C0E-BEE7-3F5098225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CC2004-DE5A-427F-96B9-BEE01D6D3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4/23/2023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547E99-227A-4219-8E71-3DC669C5B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34EA86-DC4F-4D53-84F7-F7C5C4BCE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8A830C-65B9-469B-BFBE-30E2967B0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8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24" r:id="rId1"/>
    <p:sldLayoutId id="2147486525" r:id="rId2"/>
    <p:sldLayoutId id="2147486526" r:id="rId3"/>
    <p:sldLayoutId id="2147486527" r:id="rId4"/>
    <p:sldLayoutId id="2147486528" r:id="rId5"/>
    <p:sldLayoutId id="2147486529" r:id="rId6"/>
    <p:sldLayoutId id="2147486530" r:id="rId7"/>
    <p:sldLayoutId id="2147486531" r:id="rId8"/>
    <p:sldLayoutId id="2147486532" r:id="rId9"/>
    <p:sldLayoutId id="2147486533" r:id="rId10"/>
    <p:sldLayoutId id="21474865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40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36" r:id="rId1"/>
    <p:sldLayoutId id="2147486537" r:id="rId2"/>
    <p:sldLayoutId id="2147486538" r:id="rId3"/>
    <p:sldLayoutId id="2147486539" r:id="rId4"/>
    <p:sldLayoutId id="2147486540" r:id="rId5"/>
    <p:sldLayoutId id="2147486541" r:id="rId6"/>
    <p:sldLayoutId id="2147486542" r:id="rId7"/>
    <p:sldLayoutId id="2147486543" r:id="rId8"/>
    <p:sldLayoutId id="2147486544" r:id="rId9"/>
    <p:sldLayoutId id="2147486545" r:id="rId10"/>
    <p:sldLayoutId id="21474865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22713" y="795132"/>
            <a:ext cx="35702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Garamond" panose="02020404030301010803" pitchFamily="18" charset="0"/>
                <a:ea typeface="SimSun" panose="02010600030101010101" pitchFamily="2" charset="-122"/>
                <a:cs typeface="+mn-cs"/>
              </a:rPr>
              <a:t>主日信息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31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20:24-27】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那十二个门徒中，有称为低土马的多马，耶稣来的时候，他没有和他们同在。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Thomas, called the Twin, one of the twelve, was not with them when Jesus came.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那些门徒就对他说：“我们已经看见主了。”多马却说：“我非看见祂手上的钉痕，用指头探入那钉痕，又用手探入祂的肋旁，我总不信。”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other disciples therefore said to him, “We have seen the Lord.” So he said to them, “Unless I see in His hands the print of the nails, and put my finger into the print of the nails, and put my hand into His side, I will not believe.”</a:t>
            </a:r>
          </a:p>
        </p:txBody>
      </p:sp>
    </p:spTree>
    <p:extLst>
      <p:ext uri="{BB962C8B-B14F-4D97-AF65-F5344CB8AC3E}">
        <p14:creationId xmlns:p14="http://schemas.microsoft.com/office/powerpoint/2010/main" val="61207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20:24-27】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过了八日，门徒又在屋里，多马也和他们同在。门都关了，耶稣来站在当中说：“愿你们平安！”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after eight days His disciples were again inside, and Thomas with them. Jesus came, the doors being shut, and stood in the midst, and said, “Peace to you!”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就对多马说：“伸过你的指头来，摸（“摸”原文作“看”）我的手；伸出你的手来，探入我的肋旁。不要疑惑，总要信。”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Thomas, “Reach your finger here, and look at My hands; and reach your hand here, and put it into My side. Do not be unbelieving, but believing.”</a:t>
            </a:r>
          </a:p>
        </p:txBody>
      </p:sp>
    </p:spTree>
    <p:extLst>
      <p:ext uri="{BB962C8B-B14F-4D97-AF65-F5344CB8AC3E}">
        <p14:creationId xmlns:p14="http://schemas.microsoft.com/office/powerpoint/2010/main" val="277084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约伯记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38:1-4】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那时，耶和华从旋风中回答约伯说：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Lord answered Job out of the whirlwind, and said: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谁用无知的言语使我的旨意暗昧不明？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is this who darkens counsel By words without knowledge?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你要如勇士束腰，我问你，你可以指示我。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prepare yourself like a man; I will question you, and you shall answer Me.</a:t>
            </a:r>
          </a:p>
        </p:txBody>
      </p:sp>
    </p:spTree>
    <p:extLst>
      <p:ext uri="{BB962C8B-B14F-4D97-AF65-F5344CB8AC3E}">
        <p14:creationId xmlns:p14="http://schemas.microsoft.com/office/powerpoint/2010/main" val="214644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约伯记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38:1-4】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我立大地根基的时候，你在哪里呢？你若有聪明，只管说吧！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Where were you when I laid the foundations of the earth? Tell Me, if you have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302640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20:28-29】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多马说：“我的主，我的　神！”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Thomas answered and said to Him, “My Lord and my God!”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耶稣对他说：“你因看见了我才信；那没有看见就信的有福了。”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“Thomas, because you have seen Me, you have believed. Blessed are those who have not seen and yet have believed.”</a:t>
            </a:r>
          </a:p>
        </p:txBody>
      </p:sp>
    </p:spTree>
    <p:extLst>
      <p:ext uri="{BB962C8B-B14F-4D97-AF65-F5344CB8AC3E}">
        <p14:creationId xmlns:p14="http://schemas.microsoft.com/office/powerpoint/2010/main" val="204493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没有看见就信的有福了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Blessed Are Those Who Have Not Seen and yet Believe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4/23/2023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20:24-29】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那十二个门徒中，有称为低土马的多马，耶稣来的时候，他没有和他们同在。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Thomas, called the Twin, one of the twelve, was not with them when Jesus came.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那些门徒就对他说：“我们已经看见主了。”多马却说：“我非看见祂手上的钉痕，用指头探入那钉痕，又用手探入祂的肋旁，我总不信。”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other disciples therefore said to him, “We have seen the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Lord.”So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he said to them, “Unless I see in His hands the print of the nails, and put my finger into the print of the nails, and put my hand into His side, I will not believe.”</a:t>
            </a:r>
          </a:p>
        </p:txBody>
      </p:sp>
    </p:spTree>
    <p:extLst>
      <p:ext uri="{BB962C8B-B14F-4D97-AF65-F5344CB8AC3E}">
        <p14:creationId xmlns:p14="http://schemas.microsoft.com/office/powerpoint/2010/main" val="40304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20:24-29】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过了八日，门徒又在屋里，多马也和他们同在。门都关了，耶稣来站在当中说：“愿你们平安！”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after eight days His disciples were again inside, and Thomas with them. Jesus came, the doors being shut, and stood in the midst, and said, “Peace to you!”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就对多马说：“伸过你的指头来，摸（“摸”原文作“看”）我的手；伸出你的手来，探入我的肋旁。不要疑惑，总要信。”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Thomas, “Reach your finger here, and look at My hands; and reach your hand here, and put it into My side. Do not be unbelieving, but believing.”</a:t>
            </a:r>
          </a:p>
        </p:txBody>
      </p:sp>
    </p:spTree>
    <p:extLst>
      <p:ext uri="{BB962C8B-B14F-4D97-AF65-F5344CB8AC3E}">
        <p14:creationId xmlns:p14="http://schemas.microsoft.com/office/powerpoint/2010/main" val="24439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20:24-29】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多马说：“我的主，我的　神！”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Thomas answered and said to Him, “My Lord and my God!”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耶稣对他说：“你因看见了我才信；那没有看见就信的有福了。”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“Thomas, because you have seen Me, you have believed. Blessed are those who have not seen and yet have believed.”</a:t>
            </a:r>
          </a:p>
        </p:txBody>
      </p:sp>
    </p:spTree>
    <p:extLst>
      <p:ext uri="{BB962C8B-B14F-4D97-AF65-F5344CB8AC3E}">
        <p14:creationId xmlns:p14="http://schemas.microsoft.com/office/powerpoint/2010/main" val="199949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538" y="29543"/>
            <a:ext cx="6293922" cy="680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23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魔鬼又带祂上了一座最高的山，将世上的万国与万国的荣华都指给祂看，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Again, the devil took Him up on an exceedingly high mountain, and showed Him all the kingdoms of the world and their glory.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对祂说：“你若俯伏拜我，我就把这一切都赐给你。”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 to Him, “All these things I will give You if You will fall down and worship me.”</a:t>
            </a:r>
          </a:p>
        </p:txBody>
      </p:sp>
    </p:spTree>
    <p:extLst>
      <p:ext uri="{BB962C8B-B14F-4D97-AF65-F5344CB8AC3E}">
        <p14:creationId xmlns:p14="http://schemas.microsoft.com/office/powerpoint/2010/main" val="161851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耶稣说：“撒但退去吧（“撒但”就是“抵挡”的意思，乃魔鬼的别名）！因为经上记着说：‘当拜主你的　神，单要侍奉祂。’”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him, “Away with you, Satan! For it is written, ‘You shall worship the Lord your God, and Him only you shall serve.’”</a:t>
            </a:r>
          </a:p>
        </p:txBody>
      </p:sp>
    </p:spTree>
    <p:extLst>
      <p:ext uri="{BB962C8B-B14F-4D97-AF65-F5344CB8AC3E}">
        <p14:creationId xmlns:p14="http://schemas.microsoft.com/office/powerpoint/2010/main" val="92149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18:12】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一个人若有一百只羊，一只走迷了路，你们的意思如何？他岂不撇下这九十九只，往山里去找那只迷路的羊吗？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What do you think? If a man has a hundred sheep, and one of them goes astray, does he not leave the ninety-nine and go to the mountains to seek the one that is straying?</a:t>
            </a:r>
          </a:p>
        </p:txBody>
      </p:sp>
    </p:spTree>
    <p:extLst>
      <p:ext uri="{BB962C8B-B14F-4D97-AF65-F5344CB8AC3E}">
        <p14:creationId xmlns:p14="http://schemas.microsoft.com/office/powerpoint/2010/main" val="33114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12375</TotalTime>
  <Words>1198</Words>
  <Application>Microsoft Office PowerPoint</Application>
  <PresentationFormat>On-screen Show (4:3)</PresentationFormat>
  <Paragraphs>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微软雅黑</vt:lpstr>
      <vt:lpstr>新細明體</vt:lpstr>
      <vt:lpstr>宋体</vt:lpstr>
      <vt:lpstr>宋体</vt:lpstr>
      <vt:lpstr>Arial</vt:lpstr>
      <vt:lpstr>Calibri</vt:lpstr>
      <vt:lpstr>Calibri Light</vt:lpstr>
      <vt:lpstr>Garamond</vt:lpstr>
      <vt:lpstr>3_Office Theme</vt:lpstr>
      <vt:lpstr>2_Office Theme</vt:lpstr>
      <vt:lpstr>Office 主题</vt:lpstr>
      <vt:lpstr>PowerPoint Presentation</vt:lpstr>
      <vt:lpstr>没有看见就信的有福了 Blessed Are Those Who Have Not Seen and yet Believe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475</cp:revision>
  <dcterms:created xsi:type="dcterms:W3CDTF">2005-10-06T16:33:29Z</dcterms:created>
  <dcterms:modified xsi:type="dcterms:W3CDTF">2023-04-23T17:57:18Z</dcterms:modified>
</cp:coreProperties>
</file>