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2" autoAdjust="0"/>
    <p:restoredTop sz="94660"/>
  </p:normalViewPr>
  <p:slideViewPr>
    <p:cSldViewPr snapToGrid="0">
      <p:cViewPr varScale="1">
        <p:scale>
          <a:sx n="87" d="100"/>
          <a:sy n="87" d="100"/>
        </p:scale>
        <p:origin x="-84" y="-6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044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066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55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045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4600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573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2023/4/30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46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2023/4/30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2785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2023/4/30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601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949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2023/4/30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93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0028B-2F5C-442C-9097-432C77534FF0}" type="datetimeFigureOut">
              <a:rPr lang="zh-CN" altLang="en-US" smtClean="0"/>
              <a:t>2023/4/30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48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神的旨意（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 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 Will of God(1</a:t>
            </a:r>
            <a:r>
              <a:rPr lang="en-US" altLang="zh-CN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</a:p>
          <a:p>
            <a:pPr algn="l">
              <a:lnSpc>
                <a:spcPct val="112000"/>
              </a:lnSpc>
            </a:pP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为什么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我们想要知道神的旨意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1371600" lvl="2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为了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生活轻松，来求问神的旨意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1371600" lvl="2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1371600" lvl="2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为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了得赏赐，来求问神的旨意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1371600" lvl="2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1371600" lvl="2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为了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逃避自己应负的责任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，来求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问神的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旨意。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4613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214</TotalTime>
  <Words>33</Words>
  <Application>Microsoft Office PowerPoint</Application>
  <PresentationFormat>全屏显示(4:3)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Windows 用户</cp:lastModifiedBy>
  <cp:revision>46</cp:revision>
  <dcterms:created xsi:type="dcterms:W3CDTF">2022-11-06T05:05:28Z</dcterms:created>
  <dcterms:modified xsi:type="dcterms:W3CDTF">2023-04-30T09:25:04Z</dcterms:modified>
</cp:coreProperties>
</file>