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750" r:id="rId2"/>
    <p:sldId id="3769" r:id="rId3"/>
    <p:sldId id="3771" r:id="rId4"/>
    <p:sldId id="3772" r:id="rId5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80" d="100"/>
          <a:sy n="80" d="100"/>
        </p:scale>
        <p:origin x="-144" y="-77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2023/5/20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2023/5/20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2023/5/20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2023/5/20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2023/5/20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2023/5/20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2023/5/20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2023/5/20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2023/5/20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2023/5/20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2023/5/20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2023/5/20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神的旨意</a:t>
            </a: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（</a:t>
            </a:r>
            <a:r>
              <a:rPr lang="en-US" altLang="zh-CN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3</a:t>
            </a: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 </a:t>
            </a:r>
            <a:r>
              <a:rPr lang="en-US" altLang="zh-CN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The Will of </a:t>
            </a:r>
            <a:r>
              <a:rPr lang="en-US" altLang="zh-CN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God(3)</a:t>
            </a:r>
            <a:endParaRPr lang="en-US" altLang="zh-CN" sz="34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en-US" altLang="zh-CN" sz="8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神</a:t>
            </a: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隐藏的旨意</a:t>
            </a:r>
            <a:endParaRPr lang="en-US" altLang="zh-CN" sz="36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zh-CN" altLang="en-US" sz="3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神让我们注重祂</a:t>
            </a: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已经显明的旨意</a:t>
            </a:r>
            <a:endParaRPr lang="en-US" altLang="zh-CN" sz="36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en-US" altLang="zh-CN" sz="36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遵行神显明的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神旨，比追求知道神隐藏（奥秘）的旨意更为重要。</a:t>
            </a:r>
          </a:p>
        </p:txBody>
      </p:sp>
    </p:spTree>
    <p:extLst>
      <p:ext uri="{BB962C8B-B14F-4D97-AF65-F5344CB8AC3E}">
        <p14:creationId xmlns:p14="http://schemas.microsoft.com/office/powerpoint/2010/main" val="4294319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神</a:t>
            </a:r>
            <a:r>
              <a:rPr lang="zh-CN" altLang="en-US" sz="34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预定的旨意</a:t>
            </a: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上帝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的救赎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计划</a:t>
            </a: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上帝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对世界的创造和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护理</a:t>
            </a: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上帝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的拣选</a:t>
            </a:r>
          </a:p>
        </p:txBody>
      </p:sp>
    </p:spTree>
    <p:extLst>
      <p:ext uri="{BB962C8B-B14F-4D97-AF65-F5344CB8AC3E}">
        <p14:creationId xmlns:p14="http://schemas.microsoft.com/office/powerpoint/2010/main" val="48815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神的旨意与人的回应</a:t>
            </a:r>
            <a:endParaRPr lang="zh-CN" altLang="en-US" sz="34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人们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往往关心神为什么就要这样做（定）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？</a:t>
            </a: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是谁第一个鼓动人去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猜测上帝做事的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动机？</a:t>
            </a:r>
            <a:endParaRPr lang="en-US" altLang="zh-CN" sz="30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zh-CN" altLang="en-US" sz="30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当人只追问上帝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隐藏的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旨意时，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人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就无视上帝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显明的旨意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99675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zh-CN" altLang="en-US" sz="34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神的旨意与人的回应</a:t>
            </a:r>
            <a:endParaRPr lang="zh-CN" altLang="en-US" sz="34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12000"/>
              </a:lnSpc>
              <a:buFont typeface="Arial" panose="020B0604020202020204" pitchFamily="34" charset="0"/>
              <a:buChar char="•"/>
            </a:pPr>
            <a:endParaRPr lang="en-US" altLang="zh-CN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“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一个真正对上帝有信心的人，他的心中没有问号。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”</a:t>
            </a:r>
            <a:r>
              <a:rPr lang="en-US" altLang="zh-CN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——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马丁路德</a:t>
            </a: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endParaRPr lang="en-US" altLang="zh-CN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“</a:t>
            </a: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若追问事务的范围，超乎上帝的旨意，便是侵犯上帝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  <a:r>
              <a:rPr lang="en-US" altLang="zh-CN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God is insulted whenever any higher reason than his will is demanded.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”</a:t>
            </a: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r">
              <a:lnSpc>
                <a:spcPct val="112000"/>
              </a:lnSpc>
            </a:pPr>
            <a:r>
              <a:rPr lang="en-US" altLang="zh-CN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——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奥古斯丁</a:t>
            </a: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29831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12073</TotalTime>
  <Words>127</Words>
  <Application>Microsoft Office PowerPoint</Application>
  <PresentationFormat>全屏显示(4:3)</PresentationFormat>
  <Paragraphs>22</Paragraphs>
  <Slides>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5" baseType="lpstr">
      <vt:lpstr>Office 主题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Windows 用户</cp:lastModifiedBy>
  <cp:revision>1133</cp:revision>
  <dcterms:created xsi:type="dcterms:W3CDTF">2018-02-16T18:09:56Z</dcterms:created>
  <dcterms:modified xsi:type="dcterms:W3CDTF">2023-05-21T04:38:38Z</dcterms:modified>
</cp:coreProperties>
</file>