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05" r:id="rId3"/>
    <p:sldId id="3804" r:id="rId4"/>
    <p:sldId id="3800" r:id="rId5"/>
    <p:sldId id="3801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70" d="100"/>
          <a:sy n="70" d="100"/>
        </p:scale>
        <p:origin x="-366" y="-10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2023/7/15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基督的代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赎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3:23-26】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因为世人都犯了罪，亏缺了　神的荣耀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，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for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all have sinned and fall short of the glory of God,</a:t>
            </a:r>
          </a:p>
          <a:p>
            <a:pPr algn="l">
              <a:lnSpc>
                <a:spcPct val="112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如今却蒙　神的恩典，因基督耶稣的救赎，就白白地称义</a:t>
            </a:r>
            <a:r>
              <a:rPr lang="zh-CN" altLang="en-US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2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being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justified freely by His grace through the redemption that is in Christ Jesus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基督的代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赎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罗马书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Romans 3:23-26】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25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　神设立耶稣作挽回祭，是凭着耶稣的血，藉着人的信，要显明　神的义。因为祂用忍耐的心，宽容人先时所犯的罪，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whom God set forth as a propitiation by His blood, through faith, to demonstrate His righteousness, because in His forbearance God had passed over the sins that were previously committed,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26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好在今时显明祂的义，使人知道祂自己为义，也称信耶稣的人为义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to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demonstrate at the present time His righteousness, that He might be just and the justifier of the one who has faith in Jesus.</a:t>
            </a:r>
          </a:p>
        </p:txBody>
      </p:sp>
    </p:spTree>
    <p:extLst>
      <p:ext uri="{BB962C8B-B14F-4D97-AF65-F5344CB8AC3E}">
        <p14:creationId xmlns:p14="http://schemas.microsoft.com/office/powerpoint/2010/main" val="351065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代赎的根本原因</a:t>
            </a:r>
            <a:endParaRPr lang="en-US" altLang="zh-CN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神的公义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神的慈爱</a:t>
            </a:r>
          </a:p>
          <a:p>
            <a:pPr marL="914400" lvl="1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神的慈爱和神的公义同样重要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1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6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代赎的必须性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上帝不是必须要拯救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罪人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  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神不亏欠人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endParaRPr lang="zh-CN" altLang="en-US" sz="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上帝决定要拯救罪人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罪人无法自救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基督的代赎成为“绝对必要”</a:t>
            </a:r>
          </a:p>
        </p:txBody>
      </p:sp>
    </p:spTree>
    <p:extLst>
      <p:ext uri="{BB962C8B-B14F-4D97-AF65-F5344CB8AC3E}">
        <p14:creationId xmlns:p14="http://schemas.microsoft.com/office/powerpoint/2010/main" val="4034634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代赎的性质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我们主动顺服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active obedience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基督为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我们被动受苦（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passive 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obedience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基督地上的一生受苦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背负世人的罪的痛苦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十字架上的痛苦</a:t>
            </a:r>
          </a:p>
          <a:p>
            <a:pPr marL="914400" lvl="1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背负神的愤怒的痛苦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基督并非永远受苦，却是完全的还清罪债</a:t>
            </a:r>
          </a:p>
        </p:txBody>
      </p:sp>
    </p:spTree>
    <p:extLst>
      <p:ext uri="{BB962C8B-B14F-4D97-AF65-F5344CB8AC3E}">
        <p14:creationId xmlns:p14="http://schemas.microsoft.com/office/powerpoint/2010/main" val="397788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12559</TotalTime>
  <Words>52</Words>
  <Application>Microsoft Office PowerPoint</Application>
  <PresentationFormat>全屏显示(4:3)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1159</cp:revision>
  <dcterms:created xsi:type="dcterms:W3CDTF">2018-02-16T18:09:56Z</dcterms:created>
  <dcterms:modified xsi:type="dcterms:W3CDTF">2023-07-16T06:04:10Z</dcterms:modified>
</cp:coreProperties>
</file>