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19" r:id="rId3"/>
    <p:sldId id="3820" r:id="rId4"/>
    <p:sldId id="3812" r:id="rId5"/>
    <p:sldId id="3814" r:id="rId6"/>
    <p:sldId id="3815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226" y="-1051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2023/10/22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有效的恩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召与重生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彼前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1Pet 1:23-25】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你们蒙了重生，不是由于能坏的种子，乃是由于不能坏的种子，是藉着　神活泼常存的道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having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been born again, not of corruptible seed but incorruptible, through the word of God which lives and abides forever,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因为：“凡有血气的，尽都如草，他的美荣都像草上的花。草必枯干，花必凋谢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；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because “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All flesh is as grass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, And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all the glory of man as the flower of the grass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. The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grass withers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, And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its flower falls away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有效的恩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召与重生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彼前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1Pet 1:23-25】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惟有主的道是永存的。”所传给你们的福音就是这道。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But the word of the Lord endures </a:t>
            </a:r>
            <a:r>
              <a:rPr lang="en-US" altLang="zh-CN" sz="30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forever.”Now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this is the word which by the gospel was preached to you.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666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有效的恩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召与重生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雅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Jam 1:18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祂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按自己的旨意用真道生了我们，叫我们在祂所造的万物中，好像初熟的果子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Of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His own will He brought us forth by the word of truth, that we might be a kind of </a:t>
            </a:r>
            <a:r>
              <a:rPr lang="en-US" altLang="zh-CN" sz="30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firstfruits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of His creatures.</a:t>
            </a: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666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领受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神的道与重生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有效的呼召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神大有能力地对人说话（神的道临到人）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重生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神（的灵）大有能力地在人心里作工（使人活过来）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两者同时发生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徒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Acts 10:44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彼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得还说这话的时候，圣灵降在一切听道的人身上。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While Peter was still speaking these words, the Holy Spirit fell upon all those who heard the word.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060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重生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完全是神的作为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对人来说是“奥秘“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重生是瞬间完成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重生只有一次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20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重生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的外在证据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渴慕神的话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不（继续陷在）犯罪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胜过世界（的诱惑试探）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有（像基督那样的）爱心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有活泼的盼望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结出圣灵的果子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20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12856</TotalTime>
  <Words>169</Words>
  <Application>Microsoft Office PowerPoint</Application>
  <PresentationFormat>全屏显示(4:3)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1189</cp:revision>
  <dcterms:created xsi:type="dcterms:W3CDTF">2018-02-16T18:09:56Z</dcterms:created>
  <dcterms:modified xsi:type="dcterms:W3CDTF">2023-10-22T07:04:42Z</dcterms:modified>
</cp:coreProperties>
</file>