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3810" r:id="rId2"/>
    <p:sldId id="3827" r:id="rId3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083E6E3-FA7D-4D7B-A595-EF9225AFEA82}" styleName="浅色样式 1 - 强调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32054" autoAdjust="0"/>
    <p:restoredTop sz="94660"/>
  </p:normalViewPr>
  <p:slideViewPr>
    <p:cSldViewPr snapToGrid="0">
      <p:cViewPr>
        <p:scale>
          <a:sx n="80" d="100"/>
          <a:sy n="80" d="100"/>
        </p:scale>
        <p:origin x="-197" y="-850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2023/11/25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204598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2023/11/25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279505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2023/11/25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00490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2023/11/25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473520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2023/11/25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582396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2023/11/25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751895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2023/11/25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537786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2023/11/25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783610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2023/11/25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59669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2023/11/25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744283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 smtClean="0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2023/11/25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654060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48BE71-93B8-4E6C-B256-1FF6E6ECD4B6}" type="datetimeFigureOut">
              <a:rPr lang="zh-CN" altLang="en-US" smtClean="0"/>
              <a:t>2023/11/25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837444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50000"/>
              </a:lnSpc>
            </a:pPr>
            <a:r>
              <a:rPr lang="zh-CN" altLang="en-US" sz="32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成</a:t>
            </a:r>
            <a:r>
              <a:rPr lang="zh-CN" altLang="en-US" sz="32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圣与好行为（善行）</a:t>
            </a:r>
          </a:p>
          <a:p>
            <a:pPr marL="457200" indent="-4572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何为“善行”？</a:t>
            </a:r>
          </a:p>
          <a:p>
            <a:pPr marL="457200" indent="-4572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善行不能积任何“善功”</a:t>
            </a:r>
          </a:p>
          <a:p>
            <a:pPr marL="457200" indent="-4572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善行的</a:t>
            </a:r>
            <a:r>
              <a:rPr lang="zh-CN" altLang="en-US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必须</a:t>
            </a:r>
            <a:endParaRPr lang="en-US" altLang="zh-CN" sz="3200" b="1" spc="100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971550" lvl="1" indent="-514350" algn="l">
              <a:lnSpc>
                <a:spcPct val="150000"/>
              </a:lnSpc>
              <a:buFont typeface="+mj-ea"/>
              <a:buAutoNum type="circleNumDbPlain"/>
            </a:pPr>
            <a:r>
              <a:rPr lang="zh-CN" altLang="en-US" sz="28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神的</a:t>
            </a:r>
            <a:r>
              <a:rPr lang="zh-CN" altLang="en-US" sz="2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要求</a:t>
            </a:r>
            <a:r>
              <a:rPr lang="en-US" altLang="zh-CN" sz="2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(</a:t>
            </a:r>
            <a:r>
              <a:rPr lang="zh-CN" altLang="en-US" sz="2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罗</a:t>
            </a:r>
            <a:r>
              <a:rPr lang="en-US" altLang="zh-CN" sz="2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7</a:t>
            </a:r>
            <a:r>
              <a:rPr lang="zh-CN" altLang="en-US" sz="2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：</a:t>
            </a:r>
            <a:r>
              <a:rPr lang="en-US" altLang="zh-CN" sz="2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4</a:t>
            </a:r>
            <a:r>
              <a:rPr lang="zh-CN" altLang="en-US" sz="2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，</a:t>
            </a:r>
            <a:r>
              <a:rPr lang="en-US" altLang="zh-CN" sz="2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8</a:t>
            </a:r>
            <a:r>
              <a:rPr lang="zh-CN" altLang="en-US" sz="2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：</a:t>
            </a:r>
            <a:r>
              <a:rPr lang="en-US" altLang="zh-CN" sz="2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12</a:t>
            </a:r>
            <a:r>
              <a:rPr lang="zh-CN" altLang="en-US" sz="2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、</a:t>
            </a:r>
            <a:r>
              <a:rPr lang="en-US" altLang="zh-CN" sz="2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13</a:t>
            </a:r>
            <a:r>
              <a:rPr lang="zh-CN" altLang="en-US" sz="2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；加</a:t>
            </a:r>
            <a:r>
              <a:rPr lang="en-US" altLang="zh-CN" sz="2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6</a:t>
            </a:r>
            <a:r>
              <a:rPr lang="zh-CN" altLang="en-US" sz="2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：</a:t>
            </a:r>
            <a:r>
              <a:rPr lang="en-US" altLang="zh-CN" sz="2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2)</a:t>
            </a:r>
            <a:r>
              <a:rPr lang="zh-CN" altLang="en-US" sz="2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，</a:t>
            </a:r>
          </a:p>
          <a:p>
            <a:pPr marL="971550" lvl="1" indent="-514350" algn="l">
              <a:lnSpc>
                <a:spcPct val="150000"/>
              </a:lnSpc>
              <a:buFont typeface="+mj-ea"/>
              <a:buAutoNum type="circleNumDbPlain"/>
            </a:pPr>
            <a:r>
              <a:rPr lang="zh-CN" altLang="en-US" sz="28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信心</a:t>
            </a:r>
            <a:r>
              <a:rPr lang="zh-CN" altLang="en-US" sz="2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的果子</a:t>
            </a:r>
            <a:r>
              <a:rPr lang="en-US" altLang="zh-CN" sz="2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(</a:t>
            </a:r>
            <a:r>
              <a:rPr lang="zh-CN" altLang="en-US" sz="2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雅</a:t>
            </a:r>
            <a:r>
              <a:rPr lang="en-US" altLang="zh-CN" sz="2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2</a:t>
            </a:r>
            <a:r>
              <a:rPr lang="zh-CN" altLang="en-US" sz="2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：</a:t>
            </a:r>
            <a:r>
              <a:rPr lang="en-US" altLang="zh-CN" sz="2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14</a:t>
            </a:r>
            <a:r>
              <a:rPr lang="zh-CN" altLang="en-US" sz="2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、</a:t>
            </a:r>
            <a:r>
              <a:rPr lang="en-US" altLang="zh-CN" sz="2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17</a:t>
            </a:r>
            <a:r>
              <a:rPr lang="zh-CN" altLang="en-US" sz="2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、</a:t>
            </a:r>
            <a:r>
              <a:rPr lang="en-US" altLang="zh-CN" sz="2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20—22)</a:t>
            </a:r>
            <a:r>
              <a:rPr lang="zh-CN" altLang="en-US" sz="2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，</a:t>
            </a:r>
          </a:p>
          <a:p>
            <a:pPr marL="971550" lvl="1" indent="-514350" algn="l">
              <a:lnSpc>
                <a:spcPct val="150000"/>
              </a:lnSpc>
              <a:buFont typeface="+mj-ea"/>
              <a:buAutoNum type="circleNumDbPlain"/>
            </a:pPr>
            <a:r>
              <a:rPr lang="zh-CN" altLang="en-US" sz="28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感恩</a:t>
            </a:r>
            <a:r>
              <a:rPr lang="zh-CN" altLang="en-US" sz="2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的</a:t>
            </a:r>
            <a:r>
              <a:rPr lang="zh-CN" altLang="en-US" sz="28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表达</a:t>
            </a:r>
            <a:r>
              <a:rPr lang="en-US" altLang="zh-CN" sz="28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(</a:t>
            </a:r>
            <a:r>
              <a:rPr lang="zh-CN" altLang="en-US" sz="2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林前</a:t>
            </a:r>
            <a:r>
              <a:rPr lang="en-US" altLang="zh-CN" sz="2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6</a:t>
            </a:r>
            <a:r>
              <a:rPr lang="zh-CN" altLang="en-US" sz="2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：</a:t>
            </a:r>
            <a:r>
              <a:rPr lang="en-US" altLang="zh-CN" sz="2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20)</a:t>
            </a:r>
            <a:r>
              <a:rPr lang="zh-CN" altLang="en-US" sz="2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，</a:t>
            </a:r>
          </a:p>
          <a:p>
            <a:pPr marL="971550" lvl="1" indent="-514350" algn="l">
              <a:lnSpc>
                <a:spcPct val="150000"/>
              </a:lnSpc>
              <a:buFont typeface="+mj-ea"/>
              <a:buAutoNum type="circleNumDbPlain"/>
            </a:pPr>
            <a:r>
              <a:rPr lang="zh-CN" altLang="en-US" sz="28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信心</a:t>
            </a:r>
            <a:r>
              <a:rPr lang="zh-CN" altLang="en-US" sz="2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的确据</a:t>
            </a:r>
            <a:r>
              <a:rPr lang="en-US" altLang="zh-CN" sz="2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(</a:t>
            </a:r>
            <a:r>
              <a:rPr lang="zh-CN" altLang="en-US" sz="2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彼后</a:t>
            </a:r>
            <a:r>
              <a:rPr lang="en-US" altLang="zh-CN" sz="2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1</a:t>
            </a:r>
            <a:r>
              <a:rPr lang="zh-CN" altLang="en-US" sz="2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：</a:t>
            </a:r>
            <a:r>
              <a:rPr lang="en-US" altLang="zh-CN" sz="2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5—10)</a:t>
            </a:r>
            <a:r>
              <a:rPr lang="zh-CN" altLang="en-US" sz="2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，</a:t>
            </a:r>
          </a:p>
          <a:p>
            <a:pPr marL="971550" lvl="1" indent="-514350" algn="l">
              <a:lnSpc>
                <a:spcPct val="150000"/>
              </a:lnSpc>
              <a:buFont typeface="+mj-ea"/>
              <a:buAutoNum type="circleNumDbPlain"/>
            </a:pPr>
            <a:r>
              <a:rPr lang="zh-CN" altLang="en-US" sz="28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为了</a:t>
            </a:r>
            <a:r>
              <a:rPr lang="zh-CN" altLang="en-US" sz="2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神的荣耀</a:t>
            </a:r>
            <a:r>
              <a:rPr lang="en-US" altLang="zh-CN" sz="2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(</a:t>
            </a:r>
            <a:r>
              <a:rPr lang="zh-CN" altLang="en-US" sz="2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约</a:t>
            </a:r>
            <a:r>
              <a:rPr lang="en-US" altLang="zh-CN" sz="2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15</a:t>
            </a:r>
            <a:r>
              <a:rPr lang="zh-CN" altLang="en-US" sz="2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：</a:t>
            </a:r>
            <a:r>
              <a:rPr lang="en-US" altLang="zh-CN" sz="2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8</a:t>
            </a:r>
            <a:r>
              <a:rPr lang="zh-CN" altLang="en-US" sz="2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；林前</a:t>
            </a:r>
            <a:r>
              <a:rPr lang="en-US" altLang="zh-CN" sz="2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10</a:t>
            </a:r>
            <a:r>
              <a:rPr lang="zh-CN" altLang="en-US" sz="2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：</a:t>
            </a:r>
            <a:r>
              <a:rPr lang="en-US" altLang="zh-CN" sz="2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31)</a:t>
            </a:r>
            <a:r>
              <a:rPr lang="zh-CN" altLang="en-US" sz="28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。</a:t>
            </a:r>
            <a:endParaRPr lang="zh-CN" altLang="en-US" sz="32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237898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50000"/>
              </a:lnSpc>
            </a:pPr>
            <a:r>
              <a:rPr lang="zh-CN" altLang="en-US" sz="32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好</a:t>
            </a:r>
            <a:r>
              <a:rPr lang="zh-CN" altLang="en-US" sz="32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行为</a:t>
            </a:r>
          </a:p>
          <a:p>
            <a:pPr marL="457200" indent="-4572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可以使神得荣耀的行为才是好行为</a:t>
            </a:r>
          </a:p>
          <a:p>
            <a:pPr marL="457200" indent="-4572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表达出对上帝的信心的行为才是好行为</a:t>
            </a:r>
          </a:p>
          <a:p>
            <a:pPr marL="457200" indent="-4572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基督徒的好行为与不信的人的</a:t>
            </a:r>
            <a:r>
              <a:rPr lang="zh-CN" altLang="en-US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“好行为”的不同</a:t>
            </a:r>
            <a:endParaRPr lang="zh-CN" altLang="en-US" sz="32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表现出对上帝的信心的行为就是一定是好行为吗？</a:t>
            </a:r>
          </a:p>
        </p:txBody>
      </p:sp>
    </p:spTree>
    <p:extLst>
      <p:ext uri="{BB962C8B-B14F-4D97-AF65-F5344CB8AC3E}">
        <p14:creationId xmlns:p14="http://schemas.microsoft.com/office/powerpoint/2010/main" val="649830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12934</TotalTime>
  <Words>12</Words>
  <Application>Microsoft Office PowerPoint</Application>
  <PresentationFormat>全屏显示(4:3)</PresentationFormat>
  <Paragraphs>14</Paragraphs>
  <Slides>2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2</vt:i4>
      </vt:variant>
    </vt:vector>
  </HeadingPairs>
  <TitlesOfParts>
    <vt:vector size="3" baseType="lpstr">
      <vt:lpstr>Office 主题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Barnabas Feng</dc:creator>
  <cp:lastModifiedBy>Barnabas Feng</cp:lastModifiedBy>
  <cp:revision>1207</cp:revision>
  <dcterms:created xsi:type="dcterms:W3CDTF">2018-02-16T18:09:56Z</dcterms:created>
  <dcterms:modified xsi:type="dcterms:W3CDTF">2023-11-26T03:06:06Z</dcterms:modified>
</cp:coreProperties>
</file>