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31" r:id="rId2"/>
    <p:sldId id="3832" r:id="rId3"/>
    <p:sldId id="3833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80" d="100"/>
          <a:sy n="80" d="100"/>
        </p:scale>
        <p:origin x="-442" y="-86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圣徒蒙保守（圣徒的坚忍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得救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的确据</a:t>
            </a:r>
          </a:p>
          <a:p>
            <a:pPr lvl="2" algn="l">
              <a:lnSpc>
                <a:spcPct val="112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来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14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6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11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10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22】</a:t>
            </a:r>
          </a:p>
          <a:p>
            <a:pPr lvl="2" algn="l">
              <a:lnSpc>
                <a:spcPct val="112000"/>
              </a:lnSpc>
            </a:pP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彼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后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10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endParaRPr lang="en-US" altLang="zh-CN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2" algn="l">
              <a:lnSpc>
                <a:spcPct val="112000"/>
              </a:lnSpc>
            </a:pPr>
            <a:endParaRPr lang="en-US" altLang="zh-CN" sz="2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lvl="2" indent="-457200" algn="l">
              <a:lnSpc>
                <a:spcPct val="112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得救的确据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是基于神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保守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16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是否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有重生得救的确据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是否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始终相信只有信靠主耶稣基督是唯一得救之路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是否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有圣灵重生的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证据？生命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中是否有结出圣灵的果子？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8962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是否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有重生得救的确据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是否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对别人产生影响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是否完全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顺服主耶稣的教训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？（最重要的证据）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生命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是否在基督里长进？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2685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13027</TotalTime>
  <Words>115</Words>
  <Application>Microsoft Office PowerPoint</Application>
  <PresentationFormat>全屏显示(4:3)</PresentationFormat>
  <Paragraphs>18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1215</cp:revision>
  <dcterms:created xsi:type="dcterms:W3CDTF">2018-02-16T18:09:56Z</dcterms:created>
  <dcterms:modified xsi:type="dcterms:W3CDTF">2023-12-17T08:26:48Z</dcterms:modified>
</cp:coreProperties>
</file>