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807" r:id="rId2"/>
    <p:sldId id="3811" r:id="rId3"/>
    <p:sldId id="3810" r:id="rId4"/>
    <p:sldId id="3809" r:id="rId5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054" autoAdjust="0"/>
    <p:restoredTop sz="94660"/>
  </p:normalViewPr>
  <p:slideViewPr>
    <p:cSldViewPr snapToGrid="0">
      <p:cViewPr>
        <p:scale>
          <a:sx n="90" d="100"/>
          <a:sy n="90" d="100"/>
        </p:scale>
        <p:origin x="-154" y="-68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2024/2/25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2024/2/25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2024/2/25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2024/2/25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2024/2/25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2024/2/25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2024/2/25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2024/2/25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2024/2/25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2024/2/25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2024/2/25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2024/2/25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200000"/>
              </a:lnSpc>
            </a:pPr>
            <a:r>
              <a:rPr lang="zh-CN" altLang="en-US" sz="3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教会</a:t>
            </a:r>
            <a:r>
              <a:rPr lang="zh-CN" altLang="en-US" sz="3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的纪律</a:t>
            </a:r>
          </a:p>
          <a:p>
            <a:pPr marL="457200" indent="-4572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教会纪律的目的</a:t>
            </a:r>
          </a:p>
          <a:p>
            <a:pPr lvl="1" algn="l">
              <a:lnSpc>
                <a:spcPct val="200000"/>
              </a:lnSpc>
            </a:pPr>
            <a:r>
              <a:rPr lang="en-US" altLang="zh-CN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1)	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使迷失的信徒得到恢复和好</a:t>
            </a:r>
          </a:p>
          <a:p>
            <a:pPr lvl="1" algn="l">
              <a:lnSpc>
                <a:spcPct val="200000"/>
              </a:lnSpc>
            </a:pPr>
            <a:r>
              <a:rPr lang="en-US" altLang="zh-CN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2)	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防止罪的扩散</a:t>
            </a:r>
          </a:p>
          <a:p>
            <a:pPr lvl="1" algn="l">
              <a:lnSpc>
                <a:spcPct val="200000"/>
              </a:lnSpc>
            </a:pPr>
            <a:r>
              <a:rPr lang="en-US" altLang="zh-CN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3)	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保守教会的纯洁，维护基督的尊荣</a:t>
            </a:r>
          </a:p>
        </p:txBody>
      </p:sp>
    </p:spTree>
    <p:extLst>
      <p:ext uri="{BB962C8B-B14F-4D97-AF65-F5344CB8AC3E}">
        <p14:creationId xmlns:p14="http://schemas.microsoft.com/office/powerpoint/2010/main" val="2674251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怎样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执行教会纪律</a:t>
            </a: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？</a:t>
            </a:r>
            <a:r>
              <a:rPr lang="en-US" altLang="zh-CN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太</a:t>
            </a:r>
            <a:r>
              <a:rPr lang="en-US" altLang="zh-CN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Mat 18:15-17】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15 “</a:t>
            </a:r>
            <a:r>
              <a:rPr lang="zh-CN" altLang="en-US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倘若你的弟兄得罪你，你就去趁着只有他和你在一处的时候，指出他的错来。他若听你，你便得了你的弟兄</a:t>
            </a:r>
            <a:r>
              <a:rPr lang="zh-CN" altLang="en-US" sz="32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；</a:t>
            </a:r>
            <a:endParaRPr lang="en-US" altLang="zh-CN" sz="3200" b="1" spc="100" dirty="0" smtClean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“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Moreover if your brother sins against you, go and tell him his fault between you and him alone. If he hears you, you have gained your brother</a:t>
            </a: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.</a:t>
            </a:r>
            <a:endParaRPr lang="en-US" altLang="zh-CN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71289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怎样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执行教会纪律</a:t>
            </a: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？</a:t>
            </a:r>
            <a:r>
              <a:rPr lang="en-US" altLang="zh-CN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太</a:t>
            </a:r>
            <a:r>
              <a:rPr lang="en-US" altLang="zh-CN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Mat 18:15-17】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16 </a:t>
            </a:r>
            <a:r>
              <a:rPr lang="zh-CN" altLang="en-US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他若不听，你就另外带一两个人同去，要凭两三个人的口作见证，句句都可定准</a:t>
            </a:r>
            <a:r>
              <a:rPr lang="zh-CN" altLang="en-US" sz="32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。</a:t>
            </a:r>
            <a:endParaRPr lang="en-US" altLang="zh-CN" sz="3200" b="1" spc="100" dirty="0" smtClean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But 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if he will not hear, take with you one or two more, that ‘by the mouth of two or three witnesses every word may be established.’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17 </a:t>
            </a:r>
            <a:r>
              <a:rPr lang="zh-CN" altLang="en-US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若是不听他们，就告诉教会；若是不听教会，就看他像外邦人和税吏一样。</a:t>
            </a:r>
          </a:p>
          <a:p>
            <a:pPr algn="l">
              <a:lnSpc>
                <a:spcPct val="100000"/>
              </a:lnSpc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And if he refuses to hear them, tell it to the church. But if he refuses even to hear the church, let him be to you like a heathen and a tax collector. </a:t>
            </a:r>
          </a:p>
        </p:txBody>
      </p:sp>
    </p:spTree>
    <p:extLst>
      <p:ext uri="{BB962C8B-B14F-4D97-AF65-F5344CB8AC3E}">
        <p14:creationId xmlns:p14="http://schemas.microsoft.com/office/powerpoint/2010/main" val="2481082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200000"/>
              </a:lnSpc>
            </a:pPr>
            <a:r>
              <a:rPr lang="zh-CN" altLang="en-US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怎样</a:t>
            </a:r>
            <a:r>
              <a:rPr lang="zh-CN" altLang="en-US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执行教会纪律？</a:t>
            </a:r>
          </a:p>
          <a:p>
            <a:pPr marL="457200" indent="-4572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逐步处理（逐步公开）</a:t>
            </a:r>
          </a:p>
          <a:p>
            <a:pPr marL="457200" indent="-4572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处罚逐步加重升级</a:t>
            </a:r>
          </a:p>
          <a:p>
            <a:pPr marL="457200" indent="-4572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主动及时处理</a:t>
            </a:r>
          </a:p>
          <a:p>
            <a:pPr marL="457200" indent="-4572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教会</a:t>
            </a: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一旦作出公开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处理，全</a:t>
            </a: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教会都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要一致执行</a:t>
            </a:r>
          </a:p>
          <a:p>
            <a:pPr marL="457200" indent="-4572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制裁教会领袖</a:t>
            </a:r>
            <a:endParaRPr lang="zh-CN" altLang="en-US" sz="30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48569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12145</TotalTime>
  <Words>226</Words>
  <Application>Microsoft Office PowerPoint</Application>
  <PresentationFormat>全屏显示(4:3)</PresentationFormat>
  <Paragraphs>19</Paragraphs>
  <Slides>4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5" baseType="lpstr">
      <vt:lpstr>Office 主题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Barnabas Feng</cp:lastModifiedBy>
  <cp:revision>1148</cp:revision>
  <dcterms:created xsi:type="dcterms:W3CDTF">2018-02-16T18:09:56Z</dcterms:created>
  <dcterms:modified xsi:type="dcterms:W3CDTF">2024-02-25T09:18:09Z</dcterms:modified>
</cp:coreProperties>
</file>