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2" r:id="rId3"/>
    <p:sldId id="381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63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在教会内的施恩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方式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Means 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of Grace Within the Church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在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教会生活范围内，神用来赐予基督徒更多恩典的方式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means of grace are any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activities 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within the fellowship of the church that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 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uses to give more grace to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Christians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. 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在教会内的施恩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方式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Means 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of Grace Within the Church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圣道的传扬（宣讲）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洗礼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圣餐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祷告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崇拜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88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在教会内的施恩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方式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Means 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of Grace Within the Church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教会纪律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教会对内帮补（对外慈善）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关怀劝勉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抹油祷告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083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12289</TotalTime>
  <Words>58</Words>
  <Application>Microsoft Office PowerPoint</Application>
  <PresentationFormat>全屏显示(4:3)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1155</cp:revision>
  <dcterms:created xsi:type="dcterms:W3CDTF">2018-02-16T18:09:56Z</dcterms:created>
  <dcterms:modified xsi:type="dcterms:W3CDTF">2024-03-10T07:58:39Z</dcterms:modified>
</cp:coreProperties>
</file>