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07" r:id="rId2"/>
    <p:sldId id="3828" r:id="rId3"/>
    <p:sldId id="3837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154" y="-60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2024/5/26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2024/5/26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2024/5/26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2024/5/26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2024/5/26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2024/5/26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2024/5/26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2024/5/26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2024/5/26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2024/5/26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2024/5/26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2024/5/26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天使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的被造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天使被造的目的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被造为灵体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天使被造为无罪</a:t>
            </a:r>
          </a:p>
        </p:txBody>
      </p:sp>
    </p:spTree>
    <p:extLst>
      <p:ext uri="{BB962C8B-B14F-4D97-AF65-F5344CB8AC3E}">
        <p14:creationId xmlns:p14="http://schemas.microsoft.com/office/powerpoint/2010/main" val="267425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堕落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的天使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堕落的天使长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三分之一堕落的天使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犯罪的天使（魔鬼的使者）和圣天使（蒙拣选的天使）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堕落的天使不能得救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恶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天使（恶灵，恶鬼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……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）起源的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错误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诠释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错谬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：坏人或恶者死后的灵魂。</a:t>
            </a: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错谬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2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亚当之前人类的灵魂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zh-CN" altLang="en-US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5115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堕落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的天使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犯罪天使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(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鬼魔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)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的名称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犯罪天使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(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鬼魔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)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是灵体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不是无所不在（不是超越时空的限制）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不是无所不知（不是全知全能）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犯罪天使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(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鬼魔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)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的工作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犯罪天使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(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鬼魔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)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的结局</a:t>
            </a: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zh-CN" altLang="en-US" sz="2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4671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12503</TotalTime>
  <Words>13</Words>
  <Application>Microsoft Office PowerPoint</Application>
  <PresentationFormat>全屏显示(4:3)</PresentationFormat>
  <Paragraphs>19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主题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1181</cp:revision>
  <dcterms:created xsi:type="dcterms:W3CDTF">2018-02-16T18:09:56Z</dcterms:created>
  <dcterms:modified xsi:type="dcterms:W3CDTF">2024-05-26T08:22:30Z</dcterms:modified>
</cp:coreProperties>
</file>