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214" r:id="rId2"/>
    <p:sldMasterId id="2147487550" r:id="rId3"/>
  </p:sldMasterIdLst>
  <p:notesMasterIdLst>
    <p:notesMasterId r:id="rId28"/>
  </p:notesMasterIdLst>
  <p:sldIdLst>
    <p:sldId id="2455" r:id="rId4"/>
    <p:sldId id="2214" r:id="rId5"/>
    <p:sldId id="3877" r:id="rId6"/>
    <p:sldId id="3878" r:id="rId7"/>
    <p:sldId id="3906" r:id="rId8"/>
    <p:sldId id="3879" r:id="rId9"/>
    <p:sldId id="3880" r:id="rId10"/>
    <p:sldId id="3881" r:id="rId11"/>
    <p:sldId id="3839" r:id="rId12"/>
    <p:sldId id="3882" r:id="rId13"/>
    <p:sldId id="3907" r:id="rId14"/>
    <p:sldId id="3908" r:id="rId15"/>
    <p:sldId id="3840" r:id="rId16"/>
    <p:sldId id="3883" r:id="rId17"/>
    <p:sldId id="3853" r:id="rId18"/>
    <p:sldId id="3854" r:id="rId19"/>
    <p:sldId id="3909" r:id="rId20"/>
    <p:sldId id="3855" r:id="rId21"/>
    <p:sldId id="3910" r:id="rId22"/>
    <p:sldId id="3911" r:id="rId23"/>
    <p:sldId id="3856" r:id="rId24"/>
    <p:sldId id="3857" r:id="rId25"/>
    <p:sldId id="3884" r:id="rId26"/>
    <p:sldId id="3885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4679" autoAdjust="0"/>
  </p:normalViewPr>
  <p:slideViewPr>
    <p:cSldViewPr>
      <p:cViewPr varScale="1">
        <p:scale>
          <a:sx n="70" d="100"/>
          <a:sy n="70" d="100"/>
        </p:scale>
        <p:origin x="14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8928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504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542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866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949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7861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96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133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3523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6064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5643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211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884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317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148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077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040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79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067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355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1577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30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5842908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215" r:id="rId1"/>
    <p:sldLayoutId id="2147487216" r:id="rId2"/>
    <p:sldLayoutId id="2147487217" r:id="rId3"/>
    <p:sldLayoutId id="2147487218" r:id="rId4"/>
    <p:sldLayoutId id="2147487219" r:id="rId5"/>
    <p:sldLayoutId id="2147487220" r:id="rId6"/>
    <p:sldLayoutId id="2147487221" r:id="rId7"/>
    <p:sldLayoutId id="2147487222" r:id="rId8"/>
    <p:sldLayoutId id="2147487223" r:id="rId9"/>
    <p:sldLayoutId id="2147487224" r:id="rId10"/>
    <p:sldLayoutId id="21474872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08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51" r:id="rId1"/>
    <p:sldLayoutId id="2147487552" r:id="rId2"/>
    <p:sldLayoutId id="2147487553" r:id="rId3"/>
    <p:sldLayoutId id="2147487554" r:id="rId4"/>
    <p:sldLayoutId id="2147487555" r:id="rId5"/>
    <p:sldLayoutId id="2147487556" r:id="rId6"/>
    <p:sldLayoutId id="2147487557" r:id="rId7"/>
    <p:sldLayoutId id="2147487558" r:id="rId8"/>
    <p:sldLayoutId id="2147487559" r:id="rId9"/>
    <p:sldLayoutId id="2147487560" r:id="rId10"/>
    <p:sldLayoutId id="21474875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085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8:42-47】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耶稣说：“倘若　神是你们的父，你们就必爱我；因为我本是出于　神，也是从　神而来，并不是由着自己来，乃是祂差我来。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them, “If God were your Father, you would love Me, for I proceeded forth and came from God; nor have I come of Myself, but He sent Me.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你们为什么不明白我的话呢？无非是因你们不能听我的道。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 do you not understand My speech? Because you are not able to listen to My word.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3318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8:42-47】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你们是出于你们的父魔鬼，你们父的私欲，你们偏要行。他从起初是杀人的，不守真理，因他心里没有真理。他说谎是出于自己，因他本来是说谎的，也是说谎之人的父。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are of your father the devil, and the desires of your father you want to do. He was a murderer from the beginning, and does not stand in the truth, because there is no truth in him. When he speaks a lie, he speaks from his own resources, for he is a liar and the father of it.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我将真理告诉你们，你们就因此不信我。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because I tell the truth, you do not believe Me.</a:t>
            </a:r>
          </a:p>
        </p:txBody>
      </p:sp>
    </p:spTree>
    <p:extLst>
      <p:ext uri="{BB962C8B-B14F-4D97-AF65-F5344CB8AC3E}">
        <p14:creationId xmlns:p14="http://schemas.microsoft.com/office/powerpoint/2010/main" val="3936404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8:42-47】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你们中间谁能指证我有罪呢？我既然将真理告诉你们，为什么不信我呢？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Which of you convicts Me of sin? And if I tell the truth, why do you not believe Me?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出于　神的，必听　神的话；你们不听，因为你们不是出于　神。”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is of God hears God’s words; therefore you do not hear, because you are not of God.”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677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11:26b】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门徒称为基督徒是从安提阿起首。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….the disciples were first called Christians in Antioch.</a:t>
            </a:r>
          </a:p>
        </p:txBody>
      </p:sp>
    </p:spTree>
    <p:extLst>
      <p:ext uri="{BB962C8B-B14F-4D97-AF65-F5344CB8AC3E}">
        <p14:creationId xmlns:p14="http://schemas.microsoft.com/office/powerpoint/2010/main" val="2910155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马可福音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3:21】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耶稣的亲属听见，就出来要拉住祂，因为他们说祂癫狂了。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His own people heard about this, they went out to lay hold of Him, for they said, “He is out of His mind.”</a:t>
            </a:r>
          </a:p>
          <a:p>
            <a:pPr algn="l">
              <a:lnSpc>
                <a:spcPct val="112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2625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一个仆人不能侍奉两个主，不是恶这个爱那个，就是重这个轻那个；你们不能又侍奉　神，又侍奉玛门。”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 servant can serve two masters; for either he will hate the one and love the other, or else he will be loyal to the one and despise the other. You cannot serve God and mammon.”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法利赛人是贪爱钱财的，他们听见这一切话，就嗤笑耶稣。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Pharisees, who were lovers of money, also heard all these things, and they derided Him.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6351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以赛亚书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53:3】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祂被藐视，被人厌弃，多受痛苦，常经忧患。祂被藐视，好像被人掩面不看的一样，我们也不尊重祂。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is despised and rejected by men, A Man of sorrows and acquainted with grief. And we hid, as it were, our faces from Him; He was despised, and we did not esteem Him.</a:t>
            </a:r>
          </a:p>
        </p:txBody>
      </p:sp>
    </p:spTree>
    <p:extLst>
      <p:ext uri="{BB962C8B-B14F-4D97-AF65-F5344CB8AC3E}">
        <p14:creationId xmlns:p14="http://schemas.microsoft.com/office/powerpoint/2010/main" val="2258091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11:26b】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门徒称为基督徒是从安提阿起首。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….the disciples were first called Christians in Antioch.</a:t>
            </a:r>
          </a:p>
        </p:txBody>
      </p:sp>
    </p:spTree>
    <p:extLst>
      <p:ext uri="{BB962C8B-B14F-4D97-AF65-F5344CB8AC3E}">
        <p14:creationId xmlns:p14="http://schemas.microsoft.com/office/powerpoint/2010/main" val="407858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14:26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人到我这里来，若不爱我胜过爱自己的父母、妻子、儿女、弟兄、姐妹和自己的性命，就不能作我的门徒（“爱我胜过爱”原文作“恨”）；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anyone comes to Me and does not hate his father and mother, wife and children, brothers and sisters, yes, and his own life also, he cannot be My disciple.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凡不背着自己十字架跟从我的，也不能作我的门徒。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whoever does not bear his cross and come after Me cannot be My disciple.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2175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14:26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这样，你们无论什么人，若不撇下一切所有的，就不能作我的门徒。”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likewise, whoever of you does not forsake all that he has cannot be My disciple.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10:39b】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耶稣说：“我所喝的杯，你们也要喝；我所受的洗，你们也要受。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….So Jesus said to them, “You will indeed drink the cup that I drink, and with the baptism I am baptized with you will be baptized;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520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谁是基督徒？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Is A Christian?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5/26/2024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11:26b】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门徒称为基督徒是从安提阿起首。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….the disciples were first called Christians in Antioch.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8:29】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5440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14:7-8】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我们没有一个人为自己活，也没有一个人为自己死。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none of us lives to himself, and no one dies to himself.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我们若活着，是为主而活；若死了，是为主而死。所以我们或活或死，总是主的人。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we live, we live to the Lord; and if we die, we die to the Lord. Therefore, whether we live or die, we are the Lord’s.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7888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加拉太书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2:20】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我已经与基督同钉十字架，现在活着的不再是我，乃是基督在我里面活着；并且我如今在肉身活着，是因信　神的儿子而活，祂是爱我，为我舍己。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been crucified with Christ; it is no longer I who live, but Christ lives in me; and the life which I now live in the flesh I live by faith in the Son of God, who loved me and gave Himself for me.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9664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3709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5:14-15】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原来基督的爱激励我们。因我们想，一人既替众人死，众人就都死了；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love of Christ compels us, because we judge thus: that if One died for all, then all died;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并且祂替众人死，是叫那些活着的人不再为自己活，乃为替他们死而复活的主活。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died for all, that those who live should live no longer for themselves, but for Him who died for them and rose again.</a:t>
            </a:r>
          </a:p>
        </p:txBody>
      </p:sp>
    </p:spTree>
    <p:extLst>
      <p:ext uri="{BB962C8B-B14F-4D97-AF65-F5344CB8AC3E}">
        <p14:creationId xmlns:p14="http://schemas.microsoft.com/office/powerpoint/2010/main" val="140084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11:21-26】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主与他们同在，信而归主的人就很多了。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hand of the Lord was with them, and a great number believed and turned to the Lord.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这风声传到耶路撒冷教会人的耳中，他们就打发巴拿巴出去，走到安提阿为止。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news of these things came to the ears of the church in Jerusalem, and they sent out Barnabas to go as far as Antioch.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他到了那里，看见　神所赐的恩就欢喜，劝勉众人，立定心志，恒久靠主。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he came and had seen the grace of God, he was glad, and encouraged them all that with purpose of heart they should continue with the Lord.</a:t>
            </a:r>
          </a:p>
        </p:txBody>
      </p:sp>
    </p:spTree>
    <p:extLst>
      <p:ext uri="{BB962C8B-B14F-4D97-AF65-F5344CB8AC3E}">
        <p14:creationId xmlns:p14="http://schemas.microsoft.com/office/powerpoint/2010/main" val="41508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11:21-26】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这巴拿巴原是个好人，被圣灵充满，大有信心。于是，有许多人归服了主。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was a good man, full of the Holy Spirit and of faith. And a great many people were added to the Lord.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他又往大数去找扫罗，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Barnabas departed for Tarsus to seek Saul.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2300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11:21-26】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找着了，就带他到安提阿去。他们足有一年的工夫和教会一同聚集，教训了许多人。门徒称为基督徒是从安提阿起首。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had found him, he brought him to Antioch. So it was that for a whole year they assembled with the church and taught a great many people. And the disciples were first called Christians in Antioch.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17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26:28】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亚基帕对保罗说：“你想稍微一劝，便叫我作基督徒啊？”（或作：“你这样劝我，几乎叫我作基督徒了。”）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Agrippa said to Paul, “You almost persuade me to become a Christian.”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彼得前书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Peter 4:16】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若为作基督徒受苦，却不要羞耻，倒要因这名归荣耀给　神。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if anyone suffers as a Christian, let him not be ashamed, but let him glorify God in this matter.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528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4:13】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被人毁谤，我们就善劝。直到如今，人还把我们看作世界上的污秽，万物中的渣滓。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being defamed, we entreat. We have been made as the filth of the world, the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offscouring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all things until now.</a:t>
            </a:r>
          </a:p>
        </p:txBody>
      </p:sp>
    </p:spTree>
    <p:extLst>
      <p:ext uri="{BB962C8B-B14F-4D97-AF65-F5344CB8AC3E}">
        <p14:creationId xmlns:p14="http://schemas.microsoft.com/office/powerpoint/2010/main" val="1171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15:18-19】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世人若恨你们，你们知道（或作“该知道”）恨你们以先，已经恨我了。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the world hates you, you know that it hated Me before it hated you.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你们若属世界，世界必爱属自己的；只因你们不属世界，乃是我从世界中拣选了你们，所以世界就恨你们。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you were of the world, the world would love its own. Yet because you are not of the world, but I chose you out of the world, therefore the world hates you.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345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5:46-47】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你们如果信摩西，也必信我，因为他书上有指着我写的话。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believed Moses, you would believe Me; for he wrote about Me.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你们若不信他的书，怎能信我的话呢？”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if you do not believe his writings, how will you believe My words?”</a:t>
            </a:r>
          </a:p>
        </p:txBody>
      </p:sp>
    </p:spTree>
    <p:extLst>
      <p:ext uri="{BB962C8B-B14F-4D97-AF65-F5344CB8AC3E}">
        <p14:creationId xmlns:p14="http://schemas.microsoft.com/office/powerpoint/2010/main" val="29859200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23424</TotalTime>
  <Words>1985</Words>
  <Application>Microsoft Office PowerPoint</Application>
  <PresentationFormat>On-screen Show (4:3)</PresentationFormat>
  <Paragraphs>103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DFYuanMedium-B5</vt:lpstr>
      <vt:lpstr>KaiTi</vt:lpstr>
      <vt:lpstr>微软雅黑</vt:lpstr>
      <vt:lpstr>新細明體</vt:lpstr>
      <vt:lpstr>SimSun</vt:lpstr>
      <vt:lpstr>SimSun</vt:lpstr>
      <vt:lpstr>Arial</vt:lpstr>
      <vt:lpstr>Calibri</vt:lpstr>
      <vt:lpstr>Calibri Light</vt:lpstr>
      <vt:lpstr>Garamond</vt:lpstr>
      <vt:lpstr>Times New Roman</vt:lpstr>
      <vt:lpstr>3_Office Theme</vt:lpstr>
      <vt:lpstr>1_Default Design</vt:lpstr>
      <vt:lpstr>Office 主题</vt:lpstr>
      <vt:lpstr>PowerPoint Presentation</vt:lpstr>
      <vt:lpstr>谁是基督徒？ What Is A Christian?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658</cp:revision>
  <dcterms:created xsi:type="dcterms:W3CDTF">2005-10-06T16:33:29Z</dcterms:created>
  <dcterms:modified xsi:type="dcterms:W3CDTF">2024-05-26T18:08:27Z</dcterms:modified>
</cp:coreProperties>
</file>