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4" r:id="rId1"/>
  </p:sldMasterIdLst>
  <p:sldIdLst>
    <p:sldId id="256" r:id="rId2"/>
    <p:sldId id="258" r:id="rId3"/>
    <p:sldId id="263" r:id="rId4"/>
    <p:sldId id="260" r:id="rId5"/>
    <p:sldId id="257" r:id="rId6"/>
    <p:sldId id="264" r:id="rId7"/>
    <p:sldId id="259" r:id="rId8"/>
    <p:sldId id="262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93"/>
  </p:normalViewPr>
  <p:slideViewPr>
    <p:cSldViewPr snapToGrid="0" showGuides="1">
      <p:cViewPr varScale="1">
        <p:scale>
          <a:sx n="86" d="100"/>
          <a:sy n="86" d="100"/>
        </p:scale>
        <p:origin x="1056" y="2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6/20/24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096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4963-E985-44C4-B8C4-FDD613B7C2F8}" type="datetime1">
              <a:rPr lang="en-US" smtClean="0"/>
              <a:t>6/20/24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3036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058151" y="599725"/>
            <a:ext cx="3687316" cy="581695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04200" y="863600"/>
            <a:ext cx="3124200" cy="4807326"/>
          </a:xfrm>
        </p:spPr>
        <p:txBody>
          <a:bodyPr vert="eaVert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863600"/>
            <a:ext cx="7161625" cy="4807326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423B97-A5D4-47B9-8861-73B3707A04CF}"/>
              </a:ext>
            </a:extLst>
          </p:cNvPr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EC0421-37B4-4481-A10D-69FDF5EC7909}"/>
              </a:ext>
            </a:extLst>
          </p:cNvPr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7265B5-9F97-4F1E-99E9-74F7B7E62337}"/>
              </a:ext>
            </a:extLst>
          </p:cNvPr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5C74A470-3BD3-4F33-80E5-67E6E87FC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6/20/24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A3A30BA-DB50-4D7D-BCDE-17D20FB35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76FF9E58-C0B2-436B-A21C-DB45A00D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202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t>6/20/24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12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7495-0637-405E-AE64-5CC7506D51F5}" type="datetime1">
              <a:rPr lang="en-US" smtClean="0"/>
              <a:t>6/20/24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605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6/20/24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7106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989A-474C-40DE-95B9-011C28B71673}" type="datetime1">
              <a:rPr lang="en-US" smtClean="0"/>
              <a:t>6/20/24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036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t>6/20/24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395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6/20/24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882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/>
          <a:lstStyle/>
          <a:p>
            <a:fld id="{D82884F1-FFEA-405F-9602-3DCA865EDA4E}" type="datetime1">
              <a:rPr lang="en-US" smtClean="0"/>
              <a:t>6/20/24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1309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DB4A-8810-4A10-AD5C-D5E2C667F5B3}" type="datetime1">
              <a:rPr lang="en-US" smtClean="0"/>
              <a:t>6/20/24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366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t>6/20/24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11893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33" r:id="rId6"/>
    <p:sldLayoutId id="2147483728" r:id="rId7"/>
    <p:sldLayoutId id="2147483729" r:id="rId8"/>
    <p:sldLayoutId id="2147483730" r:id="rId9"/>
    <p:sldLayoutId id="2147483732" r:id="rId10"/>
    <p:sldLayoutId id="2147483731" r:id="rId11"/>
  </p:sldLayoutIdLst>
  <p:hf sldNum="0" hdr="0" ftr="0" dt="0"/>
  <p:txStyles>
    <p:titleStyle>
      <a:lvl1pPr algn="l" defTabSz="457200" rtl="0" eaLnBrk="1" latinLnBrk="0" hangingPunct="1">
        <a:lnSpc>
          <a:spcPct val="100000"/>
        </a:lnSpc>
        <a:spcBef>
          <a:spcPct val="0"/>
        </a:spcBef>
        <a:buNone/>
        <a:defRPr sz="28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6B695AA2-4B70-477F-AF90-536B720A1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Cherry blossoms">
            <a:extLst>
              <a:ext uri="{FF2B5EF4-FFF2-40B4-BE49-F238E27FC236}">
                <a16:creationId xmlns:a16="http://schemas.microsoft.com/office/drawing/2014/main" id="{E84A3663-F68E-33FB-14A0-FF9227C840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6755" b="8976"/>
          <a:stretch/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1A043F3-A470-8BE7-1272-A19A586E5F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5201" y="1020431"/>
            <a:ext cx="10225530" cy="1475013"/>
          </a:xfrm>
        </p:spPr>
        <p:txBody>
          <a:bodyPr>
            <a:normAutofit/>
          </a:bodyPr>
          <a:lstStyle/>
          <a:p>
            <a:r>
              <a:rPr lang="en-US" sz="6000" b="1" dirty="0" err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發現之旅</a:t>
            </a:r>
            <a:endParaRPr lang="en-US" sz="60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A8C284-DCF9-6FF4-1AF0-62FA6F866D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5201" y="3429000"/>
            <a:ext cx="3441907" cy="1475013"/>
          </a:xfrm>
        </p:spPr>
        <p:txBody>
          <a:bodyPr>
            <a:noAutofit/>
          </a:bodyPr>
          <a:lstStyle/>
          <a:p>
            <a:r>
              <a:rPr lang="en-US" sz="3200" b="1" dirty="0" err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廖愛華</a:t>
            </a:r>
            <a:endParaRPr lang="en-US" sz="32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en-US" altLang="zh-TW" sz="32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2024/6/22</a:t>
            </a:r>
            <a:endParaRPr lang="en-US" sz="32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65532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FC0C8-4FAA-5384-217A-7746A3DBA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經文</a:t>
            </a:r>
            <a:r>
              <a:rPr lang="zh-TW" altLang="en-US" sz="48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：</a:t>
            </a:r>
            <a:endParaRPr lang="en-US" sz="48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F261FAE-5C1D-BEA5-FB82-6288D8038032}"/>
              </a:ext>
            </a:extLst>
          </p:cNvPr>
          <p:cNvSpPr txBox="1"/>
          <p:nvPr/>
        </p:nvSpPr>
        <p:spPr>
          <a:xfrm>
            <a:off x="1036819" y="2367171"/>
            <a:ext cx="1011836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我卻不以性命為念</a:t>
            </a:r>
            <a:r>
              <a:rPr lang="en-US" sz="44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。。。。。</a:t>
            </a:r>
          </a:p>
          <a:p>
            <a:r>
              <a:rPr lang="en-US" sz="4400" b="1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只要行完我的路程，成就我從耶穌所領受的職事，證明神恩惠的福音</a:t>
            </a:r>
            <a:r>
              <a:rPr lang="en-US" sz="44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</a:p>
          <a:p>
            <a:r>
              <a:rPr lang="en-US" sz="44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（徒</a:t>
            </a:r>
            <a:r>
              <a:rPr lang="en-US" altLang="zh-TW" sz="44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20:24</a:t>
            </a:r>
            <a:r>
              <a:rPr lang="zh-TW" altLang="en-US" sz="44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）</a:t>
            </a:r>
            <a:endParaRPr lang="en-US" sz="4400" b="1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20440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6C8E6EB-4C59-429B-97E4-72A058CFC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5B90362-AFCC-46A9-B41C-A257A8C5B3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71EF7F1-38BA-471D-8CD4-2A9AE8E35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0524398-BFB4-4C4A-8317-83B8729F9B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5" name="Content Placeholder 4" descr="A cartoon of a landscape&#10;&#10;Description automatically generated">
            <a:extLst>
              <a:ext uri="{FF2B5EF4-FFF2-40B4-BE49-F238E27FC236}">
                <a16:creationId xmlns:a16="http://schemas.microsoft.com/office/drawing/2014/main" id="{870154C3-B501-1C58-A4B3-8DA44FB3E1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/>
          <a:stretch/>
        </p:blipFill>
        <p:spPr>
          <a:xfrm>
            <a:off x="20" y="-22"/>
            <a:ext cx="12191977" cy="6858022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chemeClr val="tx1">
                  <a:alpha val="24000"/>
                </a:schemeClr>
              </a:gs>
              <a:gs pos="85000">
                <a:schemeClr val="tx1">
                  <a:alpha val="4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E52C79-67FC-3A48-409A-7CA33317D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711" y="318603"/>
            <a:ext cx="1642534" cy="99906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b="1" dirty="0" err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旅程</a:t>
            </a:r>
            <a:endParaRPr lang="en-US" sz="4800" b="1" dirty="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731935" y="1397930"/>
            <a:ext cx="6858003" cy="4062128"/>
          </a:xfrm>
          <a:prstGeom prst="rect">
            <a:avLst/>
          </a:prstGeom>
          <a:gradFill flip="none" rotWithShape="1">
            <a:gsLst>
              <a:gs pos="48000">
                <a:schemeClr val="tx1">
                  <a:alpha val="24000"/>
                </a:schemeClr>
              </a:gs>
              <a:gs pos="85000">
                <a:schemeClr val="tx1">
                  <a:alpha val="4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690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6A71B-D66B-AFF5-EC27-C53B05342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41831"/>
          </a:xfrm>
        </p:spPr>
        <p:txBody>
          <a:bodyPr>
            <a:normAutofit/>
          </a:bodyPr>
          <a:lstStyle/>
          <a:p>
            <a:r>
              <a:rPr lang="en-US" sz="4000" b="1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發現之旅</a:t>
            </a:r>
            <a:endParaRPr lang="en-US" sz="40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C239F8-2DE4-7841-053C-5264ED9AEF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948721"/>
            <a:ext cx="11029615" cy="4026629"/>
          </a:xfrm>
        </p:spPr>
        <p:txBody>
          <a:bodyPr>
            <a:normAutofit/>
          </a:bodyPr>
          <a:lstStyle/>
          <a:p>
            <a:r>
              <a:rPr lang="en-US" sz="4000" b="1" dirty="0" err="1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發現神的屬性</a:t>
            </a:r>
            <a:r>
              <a:rPr lang="zh-TW" altLang="en-US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TW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–</a:t>
            </a:r>
            <a:r>
              <a:rPr lang="zh-TW" altLang="en-US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3600" b="1" dirty="0">
                <a:solidFill>
                  <a:schemeClr val="accen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神的慈愛信實，行事風格</a:t>
            </a:r>
            <a:endParaRPr lang="en-US" sz="3600" b="1" dirty="0">
              <a:solidFill>
                <a:schemeClr val="accent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發現神的旨意 </a:t>
            </a:r>
            <a:r>
              <a:rPr lang="en-US" altLang="zh-TW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–</a:t>
            </a:r>
            <a:r>
              <a:rPr lang="zh-TW" altLang="en-US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3600" b="1" dirty="0">
                <a:solidFill>
                  <a:schemeClr val="accen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神善良純全可喜悅的旨意</a:t>
            </a:r>
            <a:r>
              <a:rPr lang="zh-TW" altLang="en-US" sz="3200" b="1" dirty="0">
                <a:solidFill>
                  <a:schemeClr val="accen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（羅</a:t>
            </a:r>
            <a:r>
              <a:rPr lang="en-US" altLang="zh-TW" sz="3200" b="1" dirty="0">
                <a:solidFill>
                  <a:schemeClr val="accen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12:2</a:t>
            </a:r>
            <a:r>
              <a:rPr lang="zh-TW" altLang="en-US" sz="3200" b="1" dirty="0">
                <a:solidFill>
                  <a:schemeClr val="accen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）</a:t>
            </a:r>
            <a:endParaRPr lang="en-US" altLang="zh-TW" sz="3200" b="1" dirty="0">
              <a:solidFill>
                <a:schemeClr val="accent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發現神的善工 </a:t>
            </a:r>
            <a:r>
              <a:rPr lang="en-US" altLang="zh-TW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–</a:t>
            </a:r>
            <a:r>
              <a:rPr lang="zh-TW" altLang="en-US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3600" b="1" dirty="0">
                <a:solidFill>
                  <a:schemeClr val="accen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神所預備要我們行的善工（弗</a:t>
            </a:r>
            <a:r>
              <a:rPr lang="en-US" altLang="zh-TW" sz="3600" b="1" dirty="0">
                <a:solidFill>
                  <a:schemeClr val="accen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2:10</a:t>
            </a:r>
            <a:r>
              <a:rPr lang="zh-TW" altLang="en-US" sz="3600" b="1" dirty="0">
                <a:solidFill>
                  <a:schemeClr val="accen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）</a:t>
            </a:r>
            <a:endParaRPr lang="en-US" altLang="zh-TW" sz="3600" b="1" dirty="0">
              <a:solidFill>
                <a:schemeClr val="accent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發現神的新事 </a:t>
            </a:r>
            <a:r>
              <a:rPr lang="en-US" altLang="zh-TW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–</a:t>
            </a:r>
            <a:r>
              <a:rPr lang="zh-TW" altLang="en-US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3600" b="1" dirty="0">
                <a:solidFill>
                  <a:schemeClr val="accen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神時間裡所作的新事美事</a:t>
            </a:r>
            <a:r>
              <a:rPr lang="zh-TW" altLang="en-US" sz="3200" b="1" dirty="0">
                <a:solidFill>
                  <a:schemeClr val="accen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（賽</a:t>
            </a:r>
            <a:r>
              <a:rPr lang="en-US" altLang="zh-TW" sz="3200" b="1" dirty="0">
                <a:solidFill>
                  <a:schemeClr val="accen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43:19</a:t>
            </a:r>
            <a:r>
              <a:rPr lang="zh-TW" altLang="en-US" sz="3200" b="1" dirty="0">
                <a:solidFill>
                  <a:schemeClr val="accen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）</a:t>
            </a:r>
            <a:endParaRPr lang="en-US" sz="3200" b="1" dirty="0">
              <a:solidFill>
                <a:schemeClr val="accent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71505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2A181-0388-603E-436B-3600B8943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經文</a:t>
            </a:r>
            <a:endParaRPr lang="en-US" sz="40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003256-1490-D4C7-4697-04C2F1DCA688}"/>
              </a:ext>
            </a:extLst>
          </p:cNvPr>
          <p:cNvSpPr txBox="1"/>
          <p:nvPr/>
        </p:nvSpPr>
        <p:spPr>
          <a:xfrm>
            <a:off x="575894" y="2459503"/>
            <a:ext cx="11029616" cy="19925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主耶</a:t>
            </a:r>
            <a:r>
              <a:rPr lang="zh-TW" altLang="en-US" sz="40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和華每早晨題醒，題醒我的耳朶，使我能聽，像受教者一樣，主耶和華開通我的耳朶，我並沒有違背，也沒有退後。</a:t>
            </a: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（賽</a:t>
            </a:r>
            <a:r>
              <a:rPr lang="en-US" altLang="zh-TW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50:4-5</a:t>
            </a: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）</a:t>
            </a:r>
            <a:endParaRPr lang="en-US" sz="3200" b="1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F5B8B62-E1CC-DCEE-CACB-4D7FD2FF7659}"/>
              </a:ext>
            </a:extLst>
          </p:cNvPr>
          <p:cNvSpPr txBox="1"/>
          <p:nvPr/>
        </p:nvSpPr>
        <p:spPr>
          <a:xfrm>
            <a:off x="908778" y="4635001"/>
            <a:ext cx="1037444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祢開廣我心的時候，我就往祢的道上直奔。</a:t>
            </a:r>
            <a:r>
              <a:rPr lang="zh-TW" altLang="en-US" sz="36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（詩 </a:t>
            </a:r>
            <a:r>
              <a:rPr lang="en-US" altLang="zh-TW" sz="36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119:32</a:t>
            </a:r>
            <a:r>
              <a:rPr lang="zh-TW" altLang="en-US" sz="36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）</a:t>
            </a:r>
            <a:endParaRPr lang="en-US" sz="3600" b="1" dirty="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521821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C16C1-9693-E849-CF3E-E6D651EFC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五個內在頻道聽神的話、看神的作為</a:t>
            </a:r>
            <a:endParaRPr lang="en-US" sz="40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181A09-F99C-E5A8-BC31-7CB168E9C8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4000" b="1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認知</a:t>
            </a:r>
            <a:r>
              <a:rPr lang="zh-TW" altLang="en-US" sz="4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TW" sz="4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–</a:t>
            </a:r>
            <a:r>
              <a:rPr lang="zh-TW" altLang="en-US" sz="4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000" b="1" dirty="0">
                <a:solidFill>
                  <a:schemeClr val="accent1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心思更新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en-US" sz="4000" b="1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記憶</a:t>
            </a:r>
            <a:r>
              <a:rPr lang="zh-TW" altLang="en-US" sz="4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TW" sz="4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–</a:t>
            </a:r>
            <a:r>
              <a:rPr lang="zh-TW" altLang="en-US" sz="4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000" b="1" dirty="0">
                <a:solidFill>
                  <a:schemeClr val="accent1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聖靈讓我們想起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en-US" sz="4000" b="1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情感</a:t>
            </a:r>
            <a:r>
              <a:rPr lang="zh-TW" altLang="en-US" sz="4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TW" sz="4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–</a:t>
            </a:r>
            <a:r>
              <a:rPr lang="zh-TW" altLang="en-US" sz="4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000" b="1" dirty="0">
                <a:solidFill>
                  <a:schemeClr val="accent1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感動流淚或驚喜，焦慮到平安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4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想像 </a:t>
            </a:r>
            <a:r>
              <a:rPr lang="en-US" altLang="zh-TW" sz="4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–</a:t>
            </a:r>
            <a:r>
              <a:rPr lang="zh-TW" altLang="en-US" sz="4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000" b="1" dirty="0">
                <a:solidFill>
                  <a:schemeClr val="accent1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異象異夢，對未來有盼望</a:t>
            </a:r>
            <a:endParaRPr lang="en-US" altLang="zh-TW" sz="4000" b="1" dirty="0">
              <a:solidFill>
                <a:schemeClr val="accent1">
                  <a:lumMod val="50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4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意志 </a:t>
            </a:r>
            <a:r>
              <a:rPr lang="en-US" altLang="zh-TW" sz="4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–</a:t>
            </a:r>
            <a:r>
              <a:rPr lang="zh-TW" altLang="en-US" sz="4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000" b="1" dirty="0">
                <a:solidFill>
                  <a:schemeClr val="accent1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要或不要，決定選擇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06578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C16C1-9693-E849-CF3E-E6D651EFC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外在的路標</a:t>
            </a:r>
            <a:endParaRPr lang="en-US" sz="40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181A09-F99C-E5A8-BC31-7CB168E9C8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4000" b="1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歷史事件，當下環境</a:t>
            </a:r>
            <a:endParaRPr lang="en-US" sz="4000" b="1" dirty="0">
              <a:solidFill>
                <a:srgbClr val="FFFF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en-US" sz="4000" b="1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神的話是腳前的燈，路上的光</a:t>
            </a:r>
            <a:endParaRPr lang="en-US" sz="4000" b="1" dirty="0">
              <a:solidFill>
                <a:srgbClr val="FFFF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en-US" sz="4000" b="1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兩三個明顯的印證</a:t>
            </a:r>
            <a:endParaRPr lang="en-US" sz="4000" b="1" dirty="0">
              <a:solidFill>
                <a:srgbClr val="FFFF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4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不是出於自己的計劃或安排</a:t>
            </a:r>
            <a:endParaRPr lang="en-US" altLang="zh-TW" sz="40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4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在神的時間會有明顯的新事與美事</a:t>
            </a:r>
            <a:r>
              <a:rPr lang="zh-TW" altLang="en-US" sz="35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（傳</a:t>
            </a:r>
            <a:r>
              <a:rPr lang="en-US" altLang="zh-TW" sz="35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3:4</a:t>
            </a:r>
            <a:r>
              <a:rPr lang="zh-TW" altLang="en-US" sz="35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</a:t>
            </a:r>
            <a:r>
              <a:rPr lang="en-US" altLang="zh-TW" sz="35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8:6</a:t>
            </a:r>
            <a:r>
              <a:rPr lang="zh-TW" altLang="en-US" sz="35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）</a:t>
            </a:r>
            <a:endParaRPr lang="en-US" altLang="zh-TW" sz="35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02837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FC67A-FED3-BE81-7EC0-E2A9F13EE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760145"/>
          </a:xfrm>
        </p:spPr>
        <p:txBody>
          <a:bodyPr>
            <a:normAutofit/>
          </a:bodyPr>
          <a:lstStyle/>
          <a:p>
            <a:r>
              <a:rPr lang="en-US" sz="4000" b="1" dirty="0" err="1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見證神恩惠的福音</a:t>
            </a:r>
            <a:r>
              <a:rPr lang="zh-TW" altLang="en-US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TW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–</a:t>
            </a:r>
            <a:r>
              <a:rPr lang="zh-TW" altLang="en-US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32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徒</a:t>
            </a:r>
            <a:r>
              <a:rPr lang="en-US" altLang="zh-TW" sz="32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20:24</a:t>
            </a:r>
            <a:endParaRPr lang="en-US" sz="32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EA64F4-207B-580E-48FA-AF30DEF1D883}"/>
              </a:ext>
            </a:extLst>
          </p:cNvPr>
          <p:cNvSpPr txBox="1"/>
          <p:nvPr/>
        </p:nvSpPr>
        <p:spPr>
          <a:xfrm>
            <a:off x="5243757" y="4393680"/>
            <a:ext cx="16938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意識到神</a:t>
            </a:r>
            <a:endParaRPr lang="en-US" sz="28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0CACE5-33DA-981B-D35A-04E17C17BFE8}"/>
              </a:ext>
            </a:extLst>
          </p:cNvPr>
          <p:cNvSpPr txBox="1"/>
          <p:nvPr/>
        </p:nvSpPr>
        <p:spPr>
          <a:xfrm>
            <a:off x="7723680" y="3429000"/>
            <a:ext cx="19762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信心回應神</a:t>
            </a:r>
            <a:endParaRPr lang="en-US" sz="28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AFF34B-29E0-415E-82C0-E0604CDC535F}"/>
              </a:ext>
            </a:extLst>
          </p:cNvPr>
          <p:cNvSpPr txBox="1"/>
          <p:nvPr/>
        </p:nvSpPr>
        <p:spPr>
          <a:xfrm>
            <a:off x="6801486" y="2583672"/>
            <a:ext cx="12841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經歷神</a:t>
            </a:r>
            <a:endParaRPr lang="en-US" sz="28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462A2E-20A7-3CDC-502F-69CAEF69315B}"/>
              </a:ext>
            </a:extLst>
          </p:cNvPr>
          <p:cNvSpPr txBox="1"/>
          <p:nvPr/>
        </p:nvSpPr>
        <p:spPr>
          <a:xfrm>
            <a:off x="5379918" y="1774922"/>
            <a:ext cx="1421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見證神</a:t>
            </a:r>
            <a:endParaRPr lang="en-US" sz="28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339FD3-1D65-2F1A-A1CB-95D0DB3E21ED}"/>
              </a:ext>
            </a:extLst>
          </p:cNvPr>
          <p:cNvSpPr txBox="1"/>
          <p:nvPr/>
        </p:nvSpPr>
        <p:spPr>
          <a:xfrm>
            <a:off x="3372785" y="2559751"/>
            <a:ext cx="20071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聽到神的道</a:t>
            </a:r>
            <a:endParaRPr lang="en-US" sz="28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F5EEB27-AC3B-404C-78BC-BA1CD9D86CC1}"/>
              </a:ext>
            </a:extLst>
          </p:cNvPr>
          <p:cNvSpPr txBox="1"/>
          <p:nvPr/>
        </p:nvSpPr>
        <p:spPr>
          <a:xfrm>
            <a:off x="1888761" y="3464961"/>
            <a:ext cx="19762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信心回應神</a:t>
            </a:r>
            <a:endParaRPr lang="en-US" sz="28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8DB18F5-E93F-828A-2FA7-FFEBDD939003}"/>
              </a:ext>
            </a:extLst>
          </p:cNvPr>
          <p:cNvSpPr txBox="1"/>
          <p:nvPr/>
        </p:nvSpPr>
        <p:spPr>
          <a:xfrm>
            <a:off x="2638269" y="4688713"/>
            <a:ext cx="1976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再次經歷神</a:t>
            </a:r>
            <a:endParaRPr lang="en-US" sz="28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EE5CC8D-CD96-0AC8-217E-E8B0FD513AE4}"/>
              </a:ext>
            </a:extLst>
          </p:cNvPr>
          <p:cNvSpPr txBox="1"/>
          <p:nvPr/>
        </p:nvSpPr>
        <p:spPr>
          <a:xfrm>
            <a:off x="5102599" y="6020271"/>
            <a:ext cx="1976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向人見證神</a:t>
            </a:r>
            <a:endParaRPr lang="en-US" sz="28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cxnSp>
        <p:nvCxnSpPr>
          <p:cNvPr id="17" name="Curved Connector 16">
            <a:extLst>
              <a:ext uri="{FF2B5EF4-FFF2-40B4-BE49-F238E27FC236}">
                <a16:creationId xmlns:a16="http://schemas.microsoft.com/office/drawing/2014/main" id="{99FF85CB-8788-8887-82B7-B1FCF2A6BA6A}"/>
              </a:ext>
            </a:extLst>
          </p:cNvPr>
          <p:cNvCxnSpPr>
            <a:stCxn id="8" idx="3"/>
            <a:endCxn id="9" idx="2"/>
          </p:cNvCxnSpPr>
          <p:nvPr/>
        </p:nvCxnSpPr>
        <p:spPr>
          <a:xfrm flipV="1">
            <a:off x="6937647" y="3952220"/>
            <a:ext cx="1774136" cy="703070"/>
          </a:xfrm>
          <a:prstGeom prst="curved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urved Connector 18">
            <a:extLst>
              <a:ext uri="{FF2B5EF4-FFF2-40B4-BE49-F238E27FC236}">
                <a16:creationId xmlns:a16="http://schemas.microsoft.com/office/drawing/2014/main" id="{E5F49372-15AB-6BFF-C1AA-A5EED796C2C0}"/>
              </a:ext>
            </a:extLst>
          </p:cNvPr>
          <p:cNvCxnSpPr>
            <a:cxnSpLocks/>
            <a:stCxn id="9" idx="0"/>
            <a:endCxn id="10" idx="3"/>
          </p:cNvCxnSpPr>
          <p:nvPr/>
        </p:nvCxnSpPr>
        <p:spPr>
          <a:xfrm rot="16200000" flipV="1">
            <a:off x="8106855" y="2824072"/>
            <a:ext cx="583718" cy="626138"/>
          </a:xfrm>
          <a:prstGeom prst="curved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urved Connector 20">
            <a:extLst>
              <a:ext uri="{FF2B5EF4-FFF2-40B4-BE49-F238E27FC236}">
                <a16:creationId xmlns:a16="http://schemas.microsoft.com/office/drawing/2014/main" id="{EC9EFB4D-6BE3-44AE-6382-D1FCF182B00A}"/>
              </a:ext>
            </a:extLst>
          </p:cNvPr>
          <p:cNvCxnSpPr>
            <a:cxnSpLocks/>
            <a:stCxn id="10" idx="0"/>
            <a:endCxn id="11" idx="3"/>
          </p:cNvCxnSpPr>
          <p:nvPr/>
        </p:nvCxnSpPr>
        <p:spPr>
          <a:xfrm rot="16200000" flipV="1">
            <a:off x="6848956" y="1989062"/>
            <a:ext cx="547140" cy="642080"/>
          </a:xfrm>
          <a:prstGeom prst="curved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urved Connector 22">
            <a:extLst>
              <a:ext uri="{FF2B5EF4-FFF2-40B4-BE49-F238E27FC236}">
                <a16:creationId xmlns:a16="http://schemas.microsoft.com/office/drawing/2014/main" id="{763F0BD9-07D7-5C41-6556-84DA3F011B67}"/>
              </a:ext>
            </a:extLst>
          </p:cNvPr>
          <p:cNvCxnSpPr>
            <a:stCxn id="11" idx="1"/>
            <a:endCxn id="12" idx="0"/>
          </p:cNvCxnSpPr>
          <p:nvPr/>
        </p:nvCxnSpPr>
        <p:spPr>
          <a:xfrm rot="10800000" flipV="1">
            <a:off x="4376352" y="2036531"/>
            <a:ext cx="1003566" cy="523219"/>
          </a:xfrm>
          <a:prstGeom prst="curved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urved Connector 24">
            <a:extLst>
              <a:ext uri="{FF2B5EF4-FFF2-40B4-BE49-F238E27FC236}">
                <a16:creationId xmlns:a16="http://schemas.microsoft.com/office/drawing/2014/main" id="{FB612C04-3695-89C8-C8CD-C42D47FE4EFF}"/>
              </a:ext>
            </a:extLst>
          </p:cNvPr>
          <p:cNvCxnSpPr>
            <a:stCxn id="12" idx="1"/>
            <a:endCxn id="13" idx="0"/>
          </p:cNvCxnSpPr>
          <p:nvPr/>
        </p:nvCxnSpPr>
        <p:spPr>
          <a:xfrm rot="10800000" flipV="1">
            <a:off x="2876865" y="2821361"/>
            <a:ext cx="495921" cy="643600"/>
          </a:xfrm>
          <a:prstGeom prst="curved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urved Connector 31">
            <a:extLst>
              <a:ext uri="{FF2B5EF4-FFF2-40B4-BE49-F238E27FC236}">
                <a16:creationId xmlns:a16="http://schemas.microsoft.com/office/drawing/2014/main" id="{05798E57-3919-333F-A8D6-66D5DDE303EB}"/>
              </a:ext>
            </a:extLst>
          </p:cNvPr>
          <p:cNvCxnSpPr>
            <a:stCxn id="13" idx="1"/>
            <a:endCxn id="14" idx="1"/>
          </p:cNvCxnSpPr>
          <p:nvPr/>
        </p:nvCxnSpPr>
        <p:spPr>
          <a:xfrm rot="10800000" flipH="1" flipV="1">
            <a:off x="1888761" y="3726571"/>
            <a:ext cx="749508" cy="1223752"/>
          </a:xfrm>
          <a:prstGeom prst="curvedConnector3">
            <a:avLst>
              <a:gd name="adj1" fmla="val -30500"/>
            </a:avLst>
          </a:prstGeom>
          <a:ln>
            <a:prstDash val="solid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urved Connector 33">
            <a:extLst>
              <a:ext uri="{FF2B5EF4-FFF2-40B4-BE49-F238E27FC236}">
                <a16:creationId xmlns:a16="http://schemas.microsoft.com/office/drawing/2014/main" id="{E50768C5-ADD5-08B4-198E-5B45DB75172F}"/>
              </a:ext>
            </a:extLst>
          </p:cNvPr>
          <p:cNvCxnSpPr>
            <a:stCxn id="14" idx="2"/>
            <a:endCxn id="15" idx="1"/>
          </p:cNvCxnSpPr>
          <p:nvPr/>
        </p:nvCxnSpPr>
        <p:spPr>
          <a:xfrm rot="16200000" flipH="1">
            <a:off x="3829511" y="5008793"/>
            <a:ext cx="1069948" cy="1476227"/>
          </a:xfrm>
          <a:prstGeom prst="curvedConnector2">
            <a:avLst/>
          </a:prstGeom>
          <a:ln>
            <a:prstDash val="solid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9E39B25F-4BA8-977A-6D88-B1C57E34C782}"/>
              </a:ext>
            </a:extLst>
          </p:cNvPr>
          <p:cNvSpPr txBox="1"/>
          <p:nvPr/>
        </p:nvSpPr>
        <p:spPr>
          <a:xfrm>
            <a:off x="7892321" y="4753464"/>
            <a:ext cx="24109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繼續與神互動</a:t>
            </a:r>
            <a:endParaRPr lang="en-US" sz="28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cxnSp>
        <p:nvCxnSpPr>
          <p:cNvPr id="38" name="Curved Connector 37">
            <a:extLst>
              <a:ext uri="{FF2B5EF4-FFF2-40B4-BE49-F238E27FC236}">
                <a16:creationId xmlns:a16="http://schemas.microsoft.com/office/drawing/2014/main" id="{011E370A-5522-ED77-63A1-3C70B3163D58}"/>
              </a:ext>
            </a:extLst>
          </p:cNvPr>
          <p:cNvCxnSpPr>
            <a:cxnSpLocks/>
            <a:stCxn id="15" idx="3"/>
            <a:endCxn id="35" idx="2"/>
          </p:cNvCxnSpPr>
          <p:nvPr/>
        </p:nvCxnSpPr>
        <p:spPr>
          <a:xfrm flipV="1">
            <a:off x="7078805" y="5276684"/>
            <a:ext cx="2018976" cy="1005197"/>
          </a:xfrm>
          <a:prstGeom prst="curvedConnector2">
            <a:avLst/>
          </a:prstGeom>
          <a:ln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1304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91D5A-27CF-8F1C-F589-986C7F54A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反思與分享</a:t>
            </a:r>
            <a:endParaRPr lang="en-US" sz="36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3E358B-1F4E-2626-8109-1DA6BEE97D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信主以來，對神的屬性、行事風格、旨意，有什麼發現</a:t>
            </a:r>
            <a:r>
              <a:rPr 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？</a:t>
            </a:r>
          </a:p>
          <a:p>
            <a:r>
              <a:rPr lang="en-US" sz="3600" b="1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在天路歷程中，神作了什麼新事，是你從未想到過的</a:t>
            </a:r>
            <a:r>
              <a:rPr 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？</a:t>
            </a:r>
            <a:r>
              <a:rPr lang="zh-TW" altLang="en-US" sz="36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endParaRPr lang="en-US" altLang="zh-TW" sz="3600" b="1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69380604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VTI">
  <a:themeElements>
    <a:clrScheme name="DividendVTI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ED8428"/>
      </a:accent1>
      <a:accent2>
        <a:srgbClr val="E6C46D"/>
      </a:accent2>
      <a:accent3>
        <a:srgbClr val="537685"/>
      </a:accent3>
      <a:accent4>
        <a:srgbClr val="969FA7"/>
      </a:accent4>
      <a:accent5>
        <a:srgbClr val="A9C37C"/>
      </a:accent5>
      <a:accent6>
        <a:srgbClr val="5A8071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VTI" id="{97558BDE-0B66-457C-BB6F-7B1B22DAA9B8}" vid="{F53508A3-AC60-448A-AF37-934D5F1A0D5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267</Words>
  <Application>Microsoft Macintosh PowerPoint</Application>
  <PresentationFormat>Widescreen</PresentationFormat>
  <Paragraphs>41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Microsoft JhengHei</vt:lpstr>
      <vt:lpstr>Gill Sans MT</vt:lpstr>
      <vt:lpstr>Wingdings 2</vt:lpstr>
      <vt:lpstr>DividendVTI</vt:lpstr>
      <vt:lpstr>發現之旅</vt:lpstr>
      <vt:lpstr>經文：</vt:lpstr>
      <vt:lpstr>旅程</vt:lpstr>
      <vt:lpstr>發現之旅</vt:lpstr>
      <vt:lpstr>經文</vt:lpstr>
      <vt:lpstr>五個內在頻道聽神的話、看神的作為</vt:lpstr>
      <vt:lpstr>外在的路標</vt:lpstr>
      <vt:lpstr>見證神恩惠的福音 – 徒20:24</vt:lpstr>
      <vt:lpstr>反思與分享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見證神恩惠的福音</dc:title>
  <dc:creator>Philip Tsai</dc:creator>
  <cp:lastModifiedBy>耀明 蔡</cp:lastModifiedBy>
  <cp:revision>9</cp:revision>
  <dcterms:created xsi:type="dcterms:W3CDTF">2024-03-31T17:06:24Z</dcterms:created>
  <dcterms:modified xsi:type="dcterms:W3CDTF">2024-06-20T16:59:58Z</dcterms:modified>
</cp:coreProperties>
</file>