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9" r:id="rId1"/>
    <p:sldMasterId id="2147487285" r:id="rId2"/>
  </p:sldMasterIdLst>
  <p:notesMasterIdLst>
    <p:notesMasterId r:id="rId13"/>
  </p:notesMasterIdLst>
  <p:sldIdLst>
    <p:sldId id="256" r:id="rId3"/>
    <p:sldId id="269" r:id="rId4"/>
    <p:sldId id="272" r:id="rId5"/>
    <p:sldId id="274" r:id="rId6"/>
    <p:sldId id="296" r:id="rId7"/>
    <p:sldId id="304" r:id="rId8"/>
    <p:sldId id="306" r:id="rId9"/>
    <p:sldId id="305" r:id="rId10"/>
    <p:sldId id="299" r:id="rId11"/>
    <p:sldId id="294" r:id="rId1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582E"/>
    <a:srgbClr val="ECD3ED"/>
    <a:srgbClr val="E6F159"/>
    <a:srgbClr val="D5D4F0"/>
    <a:srgbClr val="C6C4EA"/>
    <a:srgbClr val="B3F7CF"/>
    <a:srgbClr val="F2E6DE"/>
    <a:srgbClr val="F4F9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14" autoAdjust="0"/>
    <p:restoredTop sz="94679" autoAdjust="0"/>
  </p:normalViewPr>
  <p:slideViewPr>
    <p:cSldViewPr>
      <p:cViewPr varScale="1">
        <p:scale>
          <a:sx n="70" d="100"/>
          <a:sy n="70" d="100"/>
        </p:scale>
        <p:origin x="51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9CCE0B4-C554-4028-BE49-6CBFC4E010E2}" type="datetimeFigureOut">
              <a:rPr lang="en-US"/>
              <a:pPr>
                <a:defRPr/>
              </a:pPr>
              <a:t>6/30/2024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42236B70-6EF3-423E-AD2A-A676B2D6A9D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36133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433814-E925-6746-B4AA-92A532DB47C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10909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AA547EE-9C5F-4B7F-B881-4B67D407A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067D8B-447D-4806-840C-3761697763ED}" type="datetime1">
              <a:rPr lang="en-US"/>
              <a:pPr>
                <a:defRPr/>
              </a:pPr>
              <a:t>6/30/2024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06C25BD-E135-4117-A265-131B2351A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FE3A814-5C35-4693-9A8D-ECCE9F952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FF816-7056-4407-9C4C-9DBF6102623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4853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1034C19-0131-4963-8FB1-7F59CC4F2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37812D-8455-49F8-8763-31EA88F711F5}" type="datetime1">
              <a:rPr lang="en-US"/>
              <a:pPr>
                <a:defRPr/>
              </a:pPr>
              <a:t>6/30/2024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485FD7C-70A1-4FD7-99DA-2C3009340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1C0EB3A-C3AC-4EE7-B900-EE64CB9BB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26FF59-23D7-4ACB-84D0-45C3BD644BF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070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4BE0837-DB8D-4463-9AE4-479A73181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C8E269-E917-4493-87CF-A70118104007}" type="datetime1">
              <a:rPr lang="en-US"/>
              <a:pPr>
                <a:defRPr/>
              </a:pPr>
              <a:t>6/30/2024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75C03EF-48A9-417C-8F08-26A287FC7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8199034-5E40-4A43-BC5A-ABFF129BC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69AFB-4F7A-4EAB-931E-EC9B55EE298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2383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C67E222-9EAD-5645-BAE0-54D00203DE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37D169A-2BE7-834C-A9B2-B0F242E6A5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4D19EC5-EA7B-1D4C-9CE2-DB99F86D0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4FC0F-D1E1-024C-8F5C-49F185EA1750}" type="datetimeFigureOut">
              <a:rPr lang="en-US" smtClean="0"/>
              <a:t>6/30/2024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37B0326-51AA-FB40-B09F-E7ABB7ECDE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E04CCEA-070D-0441-98BC-5F9B423D1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ECE19-2E49-EC45-932D-687F017B7F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101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8860CAB-B165-4049-8A66-00AA7A05BC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6FD8FF0-02BE-E843-8A73-7B2BB75FD3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13C1E50-07C2-9843-A769-0AD103737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4FC0F-D1E1-024C-8F5C-49F185EA1750}" type="datetimeFigureOut">
              <a:rPr lang="en-US" smtClean="0"/>
              <a:t>6/30/2024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D7E44BD-C4B6-FC48-9CD0-5C4D51E4E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92D2016-5789-B44E-A771-2D3D00284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ECE19-2E49-EC45-932D-687F017B7F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3998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692F9AF-A3AB-0444-8541-21335AC2B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01A3B56-6A08-1A4A-98A6-2794A8C5C2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740F86D-941A-3B46-A5B2-65AD0E47C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4FC0F-D1E1-024C-8F5C-49F185EA1750}" type="datetimeFigureOut">
              <a:rPr lang="en-US" smtClean="0"/>
              <a:t>6/30/2024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CC1C590-BE44-424A-B1F3-333F340A4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F6F58B6-D7E3-8540-BF22-743086B91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ECE19-2E49-EC45-932D-687F017B7F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7295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00F4865-DC4F-924B-B667-A0F971C8FD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FB15FE5-99B0-1D41-B377-FF40F3E8A2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BAB626CE-15E9-EF4F-88AE-CB13EF3D6F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FF899B2-8ACF-3141-93EA-81FAD4D50B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4FC0F-D1E1-024C-8F5C-49F185EA1750}" type="datetimeFigureOut">
              <a:rPr lang="en-US" smtClean="0"/>
              <a:t>6/30/2024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1CB5258-5041-944D-98AF-EA4E342AC7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B0FBAFE-1663-4B41-8EF7-5862A5C66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ECE19-2E49-EC45-932D-687F017B7F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6427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6FF4DC3-F6C9-8148-8DC3-C0D098EB7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FDA15BA-9A46-7947-BED5-1709A17C1C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BAA3F79B-776C-2A41-BBEB-27CE7C95DA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E2D01013-359F-7F43-AE81-FCAB889634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626F4E2C-CCE0-704E-A19A-EC676D8C10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7B9398DD-B813-EE44-86A5-3DDC5DA995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4FC0F-D1E1-024C-8F5C-49F185EA1750}" type="datetimeFigureOut">
              <a:rPr lang="en-US" smtClean="0"/>
              <a:t>6/30/2024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6DF0E561-21B2-7743-8707-8C40E9799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BA90934E-41BA-BE4A-BF32-CD7CD923B1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ECE19-2E49-EC45-932D-687F017B7F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0717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CA54579-FCA5-3045-9593-1B9F0578F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BE073194-B3E4-9247-AB7E-19583AE87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4FC0F-D1E1-024C-8F5C-49F185EA1750}" type="datetimeFigureOut">
              <a:rPr lang="en-US" smtClean="0"/>
              <a:t>6/30/2024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D98E7314-FEC5-1B41-93DE-BE1C76264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B2968785-E21E-E846-AA4B-6EFE4C989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ECE19-2E49-EC45-932D-687F017B7F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0145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0CD65D0A-A1A9-C040-BF15-7EAB2D1A6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4FC0F-D1E1-024C-8F5C-49F185EA1750}" type="datetimeFigureOut">
              <a:rPr lang="en-US" smtClean="0"/>
              <a:t>6/30/2024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736C0602-CE8F-1440-B75B-1DA9C63A75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04C62223-3A73-FF49-B397-B4CEA7F0B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ECE19-2E49-EC45-932D-687F017B7F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956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BC8BB61-8270-D546-8A44-16E09AFF81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4408EE7-4514-A045-AA51-B96A1DA12E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84896A0-8010-BE41-AE74-98D58223E0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710F543-0F47-F647-AE15-9CCB0B33E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4FC0F-D1E1-024C-8F5C-49F185EA1750}" type="datetimeFigureOut">
              <a:rPr lang="en-US" smtClean="0"/>
              <a:t>6/30/2024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66B167B-EC5A-4747-AECE-1C9DA52459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6A319CB-29D6-5643-9D8C-C644342C1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ECE19-2E49-EC45-932D-687F017B7F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462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02226D8-D52D-41B5-ACA1-2352531B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304EDE-B6F7-4B63-8BCC-2981C887842A}" type="datetime1">
              <a:rPr lang="en-US"/>
              <a:pPr>
                <a:defRPr/>
              </a:pPr>
              <a:t>6/30/2024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DAD5FB6-4E42-42B0-A91D-5A6C3C22E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FFF8D12-AE3C-40FC-875F-42F7027B5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531465-F40B-4509-B7CF-2EE0D8B9E1F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79826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81C9043-BA6F-C74A-A459-BBE9C3BA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C2428468-27F0-E74A-905D-708AC85BC3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C1383E2-D13C-8F4C-8EC4-965F0F1BA6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6674F04-3E04-3147-B4E4-80606B224F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4FC0F-D1E1-024C-8F5C-49F185EA1750}" type="datetimeFigureOut">
              <a:rPr lang="en-US" smtClean="0"/>
              <a:t>6/30/2024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846101C-784D-2643-ACD9-3BE722E43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C270929-3E3D-A44F-AB56-919C8D107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ECE19-2E49-EC45-932D-687F017B7F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2949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9DCFF72-2799-E94C-804B-ECA133E0B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AC49E7C-5461-534F-B976-3A6A6D9C4C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CBA3CCC-F7E1-BB4B-9AB1-D461650B5B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4FC0F-D1E1-024C-8F5C-49F185EA1750}" type="datetimeFigureOut">
              <a:rPr lang="en-US" smtClean="0"/>
              <a:t>6/30/2024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FB5F555-1253-7144-9244-6DA31389A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4F2EF57-584F-014E-B5A5-F5EE18A40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ECE19-2E49-EC45-932D-687F017B7F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8994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E710C74A-17BE-2943-8675-18348A4AFD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27CF3124-0B0D-A147-9686-2617A26F06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8D0B45C-27BB-FE47-977E-4D37FF2AB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4FC0F-D1E1-024C-8F5C-49F185EA1750}" type="datetimeFigureOut">
              <a:rPr lang="en-US" smtClean="0"/>
              <a:t>6/30/2024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332DCFC-FBF6-E44E-AC39-E4BAAB93CE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9D3F9DC-A0C4-C841-81CC-95F5B14C5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ECE19-2E49-EC45-932D-687F017B7F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267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37C0A4B-3120-4193-9CBC-E35CEC4A9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21EC4D-2419-4B22-93B1-51C67215E1FC}" type="datetime1">
              <a:rPr lang="en-US"/>
              <a:pPr>
                <a:defRPr/>
              </a:pPr>
              <a:t>6/30/2024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4F3BBF6-D928-4C0C-8B78-A8CCFC84E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07217AC-2FB6-4377-A875-4C43E7926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D6C0F-3C4E-4678-B1C2-68AD9883DFA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5921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99813387-DD00-42F4-B65F-9827263B6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AFAC5B-FFE3-4B23-9764-C27BCF322085}" type="datetime1">
              <a:rPr lang="en-US"/>
              <a:pPr>
                <a:defRPr/>
              </a:pPr>
              <a:t>6/30/2024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96071734-1BAC-471A-B552-256545B72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1F7C286D-8B60-476E-B064-1A0567051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69938-843D-429C-83EA-95C64632D9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9197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xmlns="" id="{6916749C-18BF-48FE-8A3C-59ADCFAD9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F6CC98-713D-4111-B2FE-3D63E890C5D9}" type="datetime1">
              <a:rPr lang="en-US"/>
              <a:pPr>
                <a:defRPr/>
              </a:pPr>
              <a:t>6/30/2024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EBCF58F3-4B2E-46A4-B066-CA373CD7A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="" id="{BD6E3B31-10EA-4E3C-AC6D-A2B42B373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CA4D73-F60C-440E-93E3-012DEC5B270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5200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xmlns="" id="{2AC161EB-7B9A-4DED-B2CC-7A2CDB868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613DD9-E229-4AA9-A02A-63C2F5BF25D2}" type="datetime1">
              <a:rPr lang="en-US"/>
              <a:pPr>
                <a:defRPr/>
              </a:pPr>
              <a:t>6/30/2024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F88B699F-DC4E-404A-9195-DDD69450C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D25A9CC8-E29C-4199-A222-1CD473970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C2B2B-3B11-4F3E-AC7E-1C470D0686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1499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xmlns="" id="{DC4F2A25-AFF8-4894-8262-2EDCB480C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232AB-25B5-4749-8F7C-DA579E56FEA4}" type="datetime1">
              <a:rPr lang="en-US"/>
              <a:pPr>
                <a:defRPr/>
              </a:pPr>
              <a:t>6/30/2024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xmlns="" id="{39214CB8-1D0B-485F-8216-F8C883220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9DB0EFC4-D4FC-4A4A-ABB7-F8B38B63C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935964-74FD-49DD-A88E-61BE69757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0915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C2C43CD0-CEA4-471E-81BE-DD34DC7E7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03A79-4993-4327-844E-9966A046CEB7}" type="datetime1">
              <a:rPr lang="en-US"/>
              <a:pPr>
                <a:defRPr/>
              </a:pPr>
              <a:t>6/30/2024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AD2A6082-F6FD-45D3-B7CF-8D2C01B00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066BA9CE-22DD-44BD-9BCC-925EF3BC7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9C334-597B-49EB-BFBE-C854CFA867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1394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3F33BC50-C44C-4424-B200-B1D0AE198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2F45A4-FF06-402D-9BF2-97C4A9066CB9}" type="datetime1">
              <a:rPr lang="en-US"/>
              <a:pPr>
                <a:defRPr/>
              </a:pPr>
              <a:t>6/30/2024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632DB6DC-ECC8-4701-B2FF-CC2D71484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9CD468CE-9765-45FD-BDF2-C84AA8FC9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23AAA0-3C81-4D50-A004-B208CF0044E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9895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>
            <a:extLst>
              <a:ext uri="{FF2B5EF4-FFF2-40B4-BE49-F238E27FC236}">
                <a16:creationId xmlns:a16="http://schemas.microsoft.com/office/drawing/2014/main" xmlns="" id="{72DBEFF4-EA75-4B0F-B08D-8EE1C4C7415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7171" name="Text Placeholder 2">
            <a:extLst>
              <a:ext uri="{FF2B5EF4-FFF2-40B4-BE49-F238E27FC236}">
                <a16:creationId xmlns:a16="http://schemas.microsoft.com/office/drawing/2014/main" xmlns="" id="{D334935C-DC33-49C7-A87B-6DF67200854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AA58CFB-F10E-46B1-9998-1821AF5A0B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D1FEF7B-61E1-456A-A82C-40901A8BB5CE}" type="datetime1">
              <a:rPr lang="en-US"/>
              <a:pPr>
                <a:defRPr/>
              </a:pPr>
              <a:t>6/30/2024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ADA4005-53F5-437C-B30E-FB8253474B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1457264-7802-45E4-833D-91E013BCF3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2252FA8-32CF-42B2-A90F-16AA4833DC4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3265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6F023C04-5DB2-0F4D-9AFC-2F0676DD5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8B4AD98-1491-1A4F-B570-5712A28EF8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810079F-1954-7F4F-9F54-9C13A62371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04FC0F-D1E1-024C-8F5C-49F185EA1750}" type="datetimeFigureOut">
              <a:rPr lang="en-US" smtClean="0"/>
              <a:t>6/30/2024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3B76549-E898-1C4B-9EA4-28441DC905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76F01EE-B308-3040-A979-D08A24A5F8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4ECE19-2E49-EC45-932D-687F017B7F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667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286" r:id="rId1"/>
    <p:sldLayoutId id="2147487287" r:id="rId2"/>
    <p:sldLayoutId id="2147487288" r:id="rId3"/>
    <p:sldLayoutId id="2147487289" r:id="rId4"/>
    <p:sldLayoutId id="2147487290" r:id="rId5"/>
    <p:sldLayoutId id="2147487291" r:id="rId6"/>
    <p:sldLayoutId id="2147487292" r:id="rId7"/>
    <p:sldLayoutId id="2147487293" r:id="rId8"/>
    <p:sldLayoutId id="2147487294" r:id="rId9"/>
    <p:sldLayoutId id="2147487295" r:id="rId10"/>
    <p:sldLayoutId id="2147487296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40BF38D-E98B-CC49-8A8F-B243862B3ED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1" dirty="0" err="1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神意與人意的碰撞</a:t>
            </a:r>
            <a:r>
              <a:rPr lang="en-US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/>
            </a:r>
            <a:br>
              <a:rPr lang="en-US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endParaRPr lang="en-US" b="1" dirty="0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40A93E10-B8DD-3A4D-BB3A-D9B21D242F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4098424"/>
            <a:ext cx="6858000" cy="1241822"/>
          </a:xfrm>
        </p:spPr>
        <p:txBody>
          <a:bodyPr/>
          <a:lstStyle/>
          <a:p>
            <a:r>
              <a:rPr lang="en-US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蔡耀明</a:t>
            </a:r>
          </a:p>
          <a:p>
            <a:r>
              <a:rPr lang="en-US" altLang="zh-TW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2024/6/30</a:t>
            </a:r>
            <a:endParaRPr lang="en-US" b="1" dirty="0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099236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221DAE4-5A91-7549-8E78-BA7326109436}"/>
              </a:ext>
            </a:extLst>
          </p:cNvPr>
          <p:cNvSpPr txBox="1"/>
          <p:nvPr/>
        </p:nvSpPr>
        <p:spPr>
          <a:xfrm>
            <a:off x="579383" y="2055428"/>
            <a:ext cx="1294742" cy="738664"/>
          </a:xfrm>
          <a:prstGeom prst="rect">
            <a:avLst/>
          </a:prstGeom>
          <a:noFill/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預知</a:t>
            </a:r>
            <a:endParaRPr kumimoji="0" lang="en-US" sz="27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Foreknew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400C20A-FCF5-8D4E-A164-E8D2C9CA3462}"/>
              </a:ext>
            </a:extLst>
          </p:cNvPr>
          <p:cNvSpPr txBox="1"/>
          <p:nvPr/>
        </p:nvSpPr>
        <p:spPr>
          <a:xfrm>
            <a:off x="2252006" y="2055428"/>
            <a:ext cx="1294742" cy="738664"/>
          </a:xfrm>
          <a:prstGeom prst="rect">
            <a:avLst/>
          </a:prstGeom>
          <a:noFill/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預定</a:t>
            </a:r>
            <a:endParaRPr kumimoji="0" lang="en-US" sz="27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Predestined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FF23071-AD6A-5341-A193-02D37B7C72B5}"/>
              </a:ext>
            </a:extLst>
          </p:cNvPr>
          <p:cNvSpPr txBox="1"/>
          <p:nvPr/>
        </p:nvSpPr>
        <p:spPr>
          <a:xfrm>
            <a:off x="3924629" y="2063309"/>
            <a:ext cx="1294742" cy="738664"/>
          </a:xfrm>
          <a:prstGeom prst="rect">
            <a:avLst/>
          </a:prstGeom>
          <a:noFill/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呼召</a:t>
            </a:r>
            <a:endParaRPr kumimoji="0" lang="en-US" sz="27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Called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73DB95E-BBA5-BD4D-8FB7-6D319753B4E8}"/>
              </a:ext>
            </a:extLst>
          </p:cNvPr>
          <p:cNvSpPr txBox="1"/>
          <p:nvPr/>
        </p:nvSpPr>
        <p:spPr>
          <a:xfrm>
            <a:off x="5597252" y="2055427"/>
            <a:ext cx="1294742" cy="738664"/>
          </a:xfrm>
          <a:prstGeom prst="rect">
            <a:avLst/>
          </a:prstGeom>
          <a:noFill/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稱義</a:t>
            </a:r>
            <a:endParaRPr kumimoji="0" lang="en-US" sz="27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Justified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150ED71-664D-0440-BFA4-F4FCCAE548EC}"/>
              </a:ext>
            </a:extLst>
          </p:cNvPr>
          <p:cNvSpPr txBox="1"/>
          <p:nvPr/>
        </p:nvSpPr>
        <p:spPr>
          <a:xfrm>
            <a:off x="7269875" y="2063309"/>
            <a:ext cx="1294742" cy="738664"/>
          </a:xfrm>
          <a:prstGeom prst="rect">
            <a:avLst/>
          </a:prstGeom>
          <a:noFill/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榮耀</a:t>
            </a:r>
            <a:endParaRPr kumimoji="0" lang="en-US" sz="27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Glorified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A234440-28D1-B742-BB86-DC7AF48E7530}"/>
              </a:ext>
            </a:extLst>
          </p:cNvPr>
          <p:cNvSpPr txBox="1"/>
          <p:nvPr/>
        </p:nvSpPr>
        <p:spPr>
          <a:xfrm>
            <a:off x="579382" y="1018844"/>
            <a:ext cx="6312611" cy="5078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總結 </a:t>
            </a:r>
            <a:r>
              <a:rPr kumimoji="0" lang="en-US" altLang="zh-TW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–</a:t>
            </a:r>
            <a:r>
              <a:rPr kumimoji="0" lang="zh-TW" alt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 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神意與人意結合過程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 </a:t>
            </a:r>
            <a:r>
              <a:rPr kumimoji="0" lang="en-US" altLang="zh-CN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-</a:t>
            </a:r>
            <a:r>
              <a:rPr kumimoji="0" lang="zh-CN" alt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 </a:t>
            </a:r>
            <a:r>
              <a:rPr kumimoji="0" lang="zh-TW" altLang="en-US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罗 </a:t>
            </a:r>
            <a:r>
              <a:rPr kumimoji="0" lang="en-US" altLang="zh-TW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8:28-30</a:t>
            </a:r>
            <a:r>
              <a:rPr kumimoji="0" lang="zh-TW" altLang="en-US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 </a:t>
            </a:r>
            <a:endParaRPr kumimoji="0" lang="en-US" sz="2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C22D3AA-0825-3A4F-ABA8-C253869C89D0}"/>
              </a:ext>
            </a:extLst>
          </p:cNvPr>
          <p:cNvSpPr txBox="1"/>
          <p:nvPr/>
        </p:nvSpPr>
        <p:spPr>
          <a:xfrm>
            <a:off x="408446" y="4447947"/>
            <a:ext cx="3004634" cy="461665"/>
          </a:xfrm>
          <a:prstGeom prst="rect">
            <a:avLst/>
          </a:prstGeom>
          <a:noFill/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神意與人意的碰撞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xmlns="" id="{45390919-FA50-364C-90E3-4B88F2F1091A}"/>
              </a:ext>
            </a:extLst>
          </p:cNvPr>
          <p:cNvCxnSpPr>
            <a:cxnSpLocks/>
            <a:stCxn id="22" idx="2"/>
            <a:endCxn id="23" idx="0"/>
          </p:cNvCxnSpPr>
          <p:nvPr/>
        </p:nvCxnSpPr>
        <p:spPr>
          <a:xfrm flipH="1">
            <a:off x="4561521" y="3756267"/>
            <a:ext cx="11752" cy="91097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8E876E0C-5A6D-4D43-AFDB-9ABDA17CDFE4}"/>
              </a:ext>
            </a:extLst>
          </p:cNvPr>
          <p:cNvSpPr txBox="1"/>
          <p:nvPr/>
        </p:nvSpPr>
        <p:spPr>
          <a:xfrm>
            <a:off x="5633259" y="4447946"/>
            <a:ext cx="3349458" cy="461665"/>
          </a:xfrm>
          <a:prstGeom prst="rect">
            <a:avLst/>
          </a:prstGeom>
          <a:noFill/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按祂旨意被召的人成形</a:t>
            </a:r>
            <a:endParaRPr kumimoji="0" lang="en-US" sz="15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xmlns="" id="{715DB94B-4CBC-9F4A-A962-155957256675}"/>
              </a:ext>
            </a:extLst>
          </p:cNvPr>
          <p:cNvCxnSpPr>
            <a:stCxn id="2" idx="3"/>
            <a:endCxn id="3" idx="1"/>
          </p:cNvCxnSpPr>
          <p:nvPr/>
        </p:nvCxnSpPr>
        <p:spPr>
          <a:xfrm>
            <a:off x="1874125" y="2424760"/>
            <a:ext cx="37788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xmlns="" id="{BFB78955-FFC6-7B41-9EA1-2FB851CB6E80}"/>
              </a:ext>
            </a:extLst>
          </p:cNvPr>
          <p:cNvCxnSpPr/>
          <p:nvPr/>
        </p:nvCxnSpPr>
        <p:spPr>
          <a:xfrm>
            <a:off x="3546748" y="2435987"/>
            <a:ext cx="37788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xmlns="" id="{78545D0A-CC78-7D42-BA42-91BBD1BDC61D}"/>
              </a:ext>
            </a:extLst>
          </p:cNvPr>
          <p:cNvCxnSpPr/>
          <p:nvPr/>
        </p:nvCxnSpPr>
        <p:spPr>
          <a:xfrm>
            <a:off x="5219371" y="2421098"/>
            <a:ext cx="37788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xmlns="" id="{F6638DAF-6098-7A4B-B46F-CD65C13FB29C}"/>
              </a:ext>
            </a:extLst>
          </p:cNvPr>
          <p:cNvCxnSpPr/>
          <p:nvPr/>
        </p:nvCxnSpPr>
        <p:spPr>
          <a:xfrm>
            <a:off x="6891994" y="2421098"/>
            <a:ext cx="37788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Oval 8">
            <a:extLst>
              <a:ext uri="{FF2B5EF4-FFF2-40B4-BE49-F238E27FC236}">
                <a16:creationId xmlns:a16="http://schemas.microsoft.com/office/drawing/2014/main" xmlns="" id="{9F7B1B7F-CC14-1AD2-FBE4-AC90F451670E}"/>
              </a:ext>
            </a:extLst>
          </p:cNvPr>
          <p:cNvSpPr/>
          <p:nvPr/>
        </p:nvSpPr>
        <p:spPr>
          <a:xfrm>
            <a:off x="3736319" y="1574001"/>
            <a:ext cx="1707999" cy="4050460"/>
          </a:xfrm>
          <a:prstGeom prst="ellipse">
            <a:avLst/>
          </a:prstGeom>
          <a:noFill/>
          <a:ln w="19050">
            <a:solidFill>
              <a:srgbClr val="41C5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17E65CC9-C064-DCAD-364B-789656FFBB0C}"/>
              </a:ext>
            </a:extLst>
          </p:cNvPr>
          <p:cNvSpPr txBox="1"/>
          <p:nvPr/>
        </p:nvSpPr>
        <p:spPr>
          <a:xfrm>
            <a:off x="2915590" y="5504485"/>
            <a:ext cx="334945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srgbClr val="2C7F63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你會怎麼看這位神</a:t>
            </a: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2C7F63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？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xmlns="" id="{7ACD3CDA-81CD-7DF2-B4ED-C81AC43200E2}"/>
              </a:ext>
            </a:extLst>
          </p:cNvPr>
          <p:cNvSpPr/>
          <p:nvPr/>
        </p:nvSpPr>
        <p:spPr>
          <a:xfrm>
            <a:off x="468751" y="1891897"/>
            <a:ext cx="3078628" cy="1084913"/>
          </a:xfrm>
          <a:prstGeom prst="ellipse">
            <a:avLst/>
          </a:prstGeom>
          <a:noFill/>
          <a:ln w="19050">
            <a:solidFill>
              <a:srgbClr val="41C5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88193DFA-0889-D101-AD5A-2BCB836EF4D7}"/>
              </a:ext>
            </a:extLst>
          </p:cNvPr>
          <p:cNvSpPr txBox="1"/>
          <p:nvPr/>
        </p:nvSpPr>
        <p:spPr>
          <a:xfrm>
            <a:off x="955486" y="3025044"/>
            <a:ext cx="1910555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marR="0" lvl="0" indent="-34290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神的心意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  <a:p>
            <a:pPr marL="342900" marR="0" lvl="0" indent="-34290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神的主權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29240BA9-1B66-30FE-DC37-E8B512942CCF}"/>
              </a:ext>
            </a:extLst>
          </p:cNvPr>
          <p:cNvSpPr txBox="1"/>
          <p:nvPr/>
        </p:nvSpPr>
        <p:spPr>
          <a:xfrm>
            <a:off x="3892172" y="2925270"/>
            <a:ext cx="1362202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神意彰顯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30413248-B4D5-CD3A-504B-569F767422B0}"/>
              </a:ext>
            </a:extLst>
          </p:cNvPr>
          <p:cNvSpPr txBox="1"/>
          <p:nvPr/>
        </p:nvSpPr>
        <p:spPr>
          <a:xfrm>
            <a:off x="3880420" y="4667238"/>
            <a:ext cx="1362202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人意回應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xmlns="" id="{C12C4007-2B10-197C-13BD-5A61B9DF15A5}"/>
              </a:ext>
            </a:extLst>
          </p:cNvPr>
          <p:cNvSpPr/>
          <p:nvPr/>
        </p:nvSpPr>
        <p:spPr>
          <a:xfrm>
            <a:off x="5596622" y="1882255"/>
            <a:ext cx="3078628" cy="1084913"/>
          </a:xfrm>
          <a:prstGeom prst="ellipse">
            <a:avLst/>
          </a:prstGeom>
          <a:noFill/>
          <a:ln w="19050">
            <a:solidFill>
              <a:srgbClr val="41C5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DE530AED-1B91-1A11-DD44-133FD5863A13}"/>
              </a:ext>
            </a:extLst>
          </p:cNvPr>
          <p:cNvSpPr txBox="1"/>
          <p:nvPr/>
        </p:nvSpPr>
        <p:spPr>
          <a:xfrm>
            <a:off x="6180658" y="3025044"/>
            <a:ext cx="1910555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marR="0" lvl="0" indent="-34290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神的禮物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  <a:p>
            <a:pPr marL="342900" marR="0" lvl="0" indent="-34290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身份確定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C6048F5-845C-BDB1-B0A3-D80AD249EC33}"/>
              </a:ext>
            </a:extLst>
          </p:cNvPr>
          <p:cNvSpPr txBox="1"/>
          <p:nvPr/>
        </p:nvSpPr>
        <p:spPr>
          <a:xfrm>
            <a:off x="3897840" y="3767916"/>
            <a:ext cx="1282741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神的愛</a:t>
            </a:r>
            <a:endParaRPr kumimoji="0" lang="en-US" altLang="zh-TW" sz="3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6743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  <p:bldP spid="11" grpId="0"/>
      <p:bldP spid="20" grpId="0"/>
      <p:bldP spid="22" grpId="0"/>
      <p:bldP spid="23" grpId="0"/>
      <p:bldP spid="25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97B22D5-1ABD-314C-91E4-C7D10F2E2C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思想一下</a:t>
            </a:r>
            <a:endParaRPr lang="en-US" b="1" dirty="0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61AB165-F259-3546-8E17-549F998E62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sz="33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呼召（禱告）對你意味著什麼？</a:t>
            </a:r>
            <a:r>
              <a:rPr lang="zh-TW" altLang="en-US" sz="33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endParaRPr lang="en-US" altLang="zh-CN" sz="3300" b="1" dirty="0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CN" altLang="en-US" sz="33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神的主權與人的意思</a:t>
            </a:r>
            <a:r>
              <a:rPr lang="zh-TW" altLang="en-US" sz="33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，你怎麼看？</a:t>
            </a:r>
            <a:endParaRPr lang="en-US" altLang="zh-CN" sz="3300" b="1" dirty="0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CN" altLang="en-US" sz="33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你與神互動的經驗為何？</a:t>
            </a:r>
            <a:endParaRPr lang="en-US" altLang="zh-CN" sz="3300" b="1" dirty="0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23085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97B22D5-1ABD-314C-91E4-C7D10F2E2C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引言</a:t>
            </a:r>
            <a:endParaRPr lang="en-US" b="1" dirty="0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61AB165-F259-3546-8E17-549F998E62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sz="33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一位老宣教士（老朋友）的信</a:t>
            </a:r>
            <a:endParaRPr lang="en-US" altLang="zh-CN" sz="3300" b="1" dirty="0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51227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67C7EE6-8117-FD41-9E47-05BF27225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053821"/>
            <a:ext cx="7886700" cy="662180"/>
          </a:xfrm>
        </p:spPr>
        <p:txBody>
          <a:bodyPr>
            <a:normAutofit/>
          </a:bodyPr>
          <a:lstStyle/>
          <a:p>
            <a:r>
              <a:rPr lang="zh-TW" altLang="en-US" sz="30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經文</a:t>
            </a:r>
            <a:r>
              <a:rPr lang="zh-CN" altLang="en-US" sz="30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zh-CN" sz="30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–</a:t>
            </a:r>
            <a:r>
              <a:rPr lang="zh-CN" altLang="en-US" sz="30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CN" altLang="en-US" sz="24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羅 </a:t>
            </a:r>
            <a:r>
              <a:rPr lang="en-US" altLang="zh-CN" sz="24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8:28-30</a:t>
            </a:r>
            <a:r>
              <a:rPr lang="zh-TW" altLang="en-US" sz="24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；太</a:t>
            </a:r>
            <a:r>
              <a:rPr lang="en-US" altLang="zh-TW" sz="24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6:7-8</a:t>
            </a:r>
            <a:r>
              <a:rPr lang="zh-TW" altLang="en-US" sz="24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</a:t>
            </a:r>
            <a:r>
              <a:rPr lang="en-US" altLang="zh-TW" sz="24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7:7</a:t>
            </a:r>
            <a:endParaRPr lang="en-US" sz="2400" b="1" dirty="0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FE4EAC0-D45A-6F4D-8B3D-62452AFD6FA2}"/>
              </a:ext>
            </a:extLst>
          </p:cNvPr>
          <p:cNvSpPr txBox="1"/>
          <p:nvPr/>
        </p:nvSpPr>
        <p:spPr>
          <a:xfrm>
            <a:off x="628650" y="1716001"/>
            <a:ext cx="799915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我們曉得萬事都互相效力，叫愛神的人得益處，就是按祂旨意被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召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的人。因為祂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預先所知道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的人，就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預先定下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效法祂兒子的模様，使祂兒子在許多弟兄中作長子。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預先所定下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的人又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召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他們來；所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召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來的人又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稱為義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；所稱為義的人又叫他们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得榮耀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。</a:t>
            </a:r>
            <a:r>
              <a:rPr kumimoji="0" lang="zh-TW" alt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（羅</a:t>
            </a:r>
            <a:r>
              <a:rPr kumimoji="0" lang="zh-CN" alt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 </a:t>
            </a:r>
            <a:r>
              <a:rPr kumimoji="0" lang="en-US" altLang="zh-CN" sz="21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8</a:t>
            </a:r>
            <a:r>
              <a:rPr kumimoji="0" lang="en-US" altLang="zh-TW" sz="21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:</a:t>
            </a:r>
            <a:r>
              <a:rPr kumimoji="0" lang="en-US" altLang="zh-CN" sz="21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28</a:t>
            </a:r>
            <a:r>
              <a:rPr kumimoji="0" lang="en-US" altLang="zh-TW" sz="21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-</a:t>
            </a:r>
            <a:r>
              <a:rPr kumimoji="0" lang="en-US" altLang="zh-CN" sz="21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30</a:t>
            </a:r>
            <a:r>
              <a:rPr kumimoji="0" lang="zh-TW" alt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）</a:t>
            </a:r>
            <a:endParaRPr kumimoji="0" lang="en-US" altLang="zh-TW" sz="21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35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你們禱告，不可像外邦人，用許多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重複的話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，他們以為話多了必蒙垂聽。你們不可效法他們；因為你們沒有祈求以先，你們所需用的，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你們的父早已知道了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。</a:t>
            </a:r>
            <a:r>
              <a:rPr kumimoji="0" lang="zh-TW" alt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（太</a:t>
            </a: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 6:7-8</a:t>
            </a:r>
            <a:r>
              <a:rPr kumimoji="0" lang="zh-TW" alt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）</a:t>
            </a:r>
            <a:endParaRPr kumimoji="0" lang="en-US" altLang="zh-TW" sz="21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Times New Roman" panose="02020603050405020304" pitchFamily="18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35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Times New Roman" panose="02020603050405020304" pitchFamily="18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你們祈求，就得著，尋找，就尋見，叩門，就給你們開門。</a:t>
            </a:r>
            <a:r>
              <a:rPr kumimoji="0" lang="zh-TW" alt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（太 </a:t>
            </a:r>
            <a:r>
              <a:rPr kumimoji="0" lang="en-US" altLang="zh-TW" sz="21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7:7</a:t>
            </a:r>
            <a:r>
              <a:rPr kumimoji="0" lang="zh-TW" alt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）</a:t>
            </a:r>
            <a:endParaRPr kumimoji="0" lang="en-US" altLang="zh-TW" sz="21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65804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67C7EE6-8117-FD41-9E47-05BF27225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31094"/>
            <a:ext cx="7886700" cy="662180"/>
          </a:xfrm>
        </p:spPr>
        <p:txBody>
          <a:bodyPr>
            <a:normAutofit/>
          </a:bodyPr>
          <a:lstStyle/>
          <a:p>
            <a:r>
              <a:rPr lang="zh-TW" altLang="en-US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問題</a:t>
            </a:r>
            <a:endParaRPr lang="en-US" b="1" dirty="0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6D9F927-3482-9ADC-BC82-B21808FA2D70}"/>
              </a:ext>
            </a:extLst>
          </p:cNvPr>
          <p:cNvSpPr txBox="1"/>
          <p:nvPr/>
        </p:nvSpPr>
        <p:spPr>
          <a:xfrm>
            <a:off x="628650" y="2277035"/>
            <a:ext cx="78867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itchFamily="2" charset="2"/>
              <a:buChar char=""/>
              <a:tabLst/>
              <a:defRPr/>
            </a:pPr>
            <a:r>
              <a:rPr kumimoji="0" lang="zh-TW" altLang="en-US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神預知預定，人還能做什麼？</a:t>
            </a:r>
            <a:endParaRPr kumimoji="0" lang="en-US" altLang="zh-TW" sz="33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Times New Roman" panose="02020603050405020304" pitchFamily="18" charset="0"/>
            </a:endParaRP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itchFamily="2" charset="2"/>
              <a:buChar char=""/>
              <a:tabLst/>
              <a:defRPr/>
            </a:pPr>
            <a:r>
              <a:rPr kumimoji="0" lang="zh-TW" altLang="en-US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父早已知道，人還求什麼？</a:t>
            </a:r>
            <a:endParaRPr kumimoji="0" lang="en-US" sz="33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Times New Roman" panose="02020603050405020304" pitchFamily="18" charset="0"/>
            </a:endParaRP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itchFamily="2" charset="2"/>
              <a:buChar char=""/>
              <a:tabLst/>
              <a:defRPr/>
            </a:pPr>
            <a:r>
              <a:rPr kumimoji="0" lang="zh-TW" altLang="en-US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為什麼不要用許多重複的話「求」？</a:t>
            </a:r>
            <a:endParaRPr kumimoji="0" lang="en-US" altLang="zh-TW" sz="33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Times New Roman" panose="02020603050405020304" pitchFamily="18" charset="0"/>
            </a:endParaRP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itchFamily="2" charset="2"/>
              <a:buChar char=""/>
              <a:tabLst/>
              <a:defRPr/>
            </a:pPr>
            <a:r>
              <a:rPr kumimoji="0" lang="zh-TW" altLang="en-US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凡祈求就得著，是嗎？</a:t>
            </a:r>
            <a:endParaRPr kumimoji="0" lang="en-US" sz="33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2768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221DAE4-5A91-7549-8E78-BA7326109436}"/>
              </a:ext>
            </a:extLst>
          </p:cNvPr>
          <p:cNvSpPr txBox="1"/>
          <p:nvPr/>
        </p:nvSpPr>
        <p:spPr>
          <a:xfrm>
            <a:off x="579383" y="2055428"/>
            <a:ext cx="1294742" cy="738664"/>
          </a:xfrm>
          <a:prstGeom prst="rect">
            <a:avLst/>
          </a:prstGeom>
          <a:noFill/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預知</a:t>
            </a:r>
            <a:endParaRPr kumimoji="0" lang="en-US" sz="2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Foreknew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400C20A-FCF5-8D4E-A164-E8D2C9CA3462}"/>
              </a:ext>
            </a:extLst>
          </p:cNvPr>
          <p:cNvSpPr txBox="1"/>
          <p:nvPr/>
        </p:nvSpPr>
        <p:spPr>
          <a:xfrm>
            <a:off x="2252006" y="2055428"/>
            <a:ext cx="1294742" cy="738664"/>
          </a:xfrm>
          <a:prstGeom prst="rect">
            <a:avLst/>
          </a:prstGeom>
          <a:noFill/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預定</a:t>
            </a:r>
            <a:endParaRPr kumimoji="0" lang="en-US" sz="2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Predestined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FF23071-AD6A-5341-A193-02D37B7C72B5}"/>
              </a:ext>
            </a:extLst>
          </p:cNvPr>
          <p:cNvSpPr txBox="1"/>
          <p:nvPr/>
        </p:nvSpPr>
        <p:spPr>
          <a:xfrm>
            <a:off x="3924629" y="2063309"/>
            <a:ext cx="1294742" cy="738664"/>
          </a:xfrm>
          <a:prstGeom prst="rect">
            <a:avLst/>
          </a:prstGeom>
          <a:noFill/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被召</a:t>
            </a:r>
            <a:endParaRPr kumimoji="0" lang="en-US" sz="2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Called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73DB95E-BBA5-BD4D-8FB7-6D319753B4E8}"/>
              </a:ext>
            </a:extLst>
          </p:cNvPr>
          <p:cNvSpPr txBox="1"/>
          <p:nvPr/>
        </p:nvSpPr>
        <p:spPr>
          <a:xfrm>
            <a:off x="5597252" y="2055427"/>
            <a:ext cx="1294742" cy="738664"/>
          </a:xfrm>
          <a:prstGeom prst="rect">
            <a:avLst/>
          </a:prstGeom>
          <a:noFill/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稱義</a:t>
            </a:r>
            <a:endParaRPr kumimoji="0" lang="en-US" sz="2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Justified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150ED71-664D-0440-BFA4-F4FCCAE548EC}"/>
              </a:ext>
            </a:extLst>
          </p:cNvPr>
          <p:cNvSpPr txBox="1"/>
          <p:nvPr/>
        </p:nvSpPr>
        <p:spPr>
          <a:xfrm>
            <a:off x="7269875" y="2063309"/>
            <a:ext cx="1294742" cy="738664"/>
          </a:xfrm>
          <a:prstGeom prst="rect">
            <a:avLst/>
          </a:prstGeom>
          <a:noFill/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榮耀</a:t>
            </a:r>
            <a:endParaRPr kumimoji="0" lang="en-US" sz="2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Glorified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A234440-28D1-B742-BB86-DC7AF48E7530}"/>
              </a:ext>
            </a:extLst>
          </p:cNvPr>
          <p:cNvSpPr txBox="1"/>
          <p:nvPr/>
        </p:nvSpPr>
        <p:spPr>
          <a:xfrm>
            <a:off x="579382" y="1018844"/>
            <a:ext cx="1989413" cy="5078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羅 </a:t>
            </a:r>
            <a:r>
              <a:rPr kumimoji="0" lang="en-US" altLang="zh-TW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8:28-30</a:t>
            </a:r>
            <a:r>
              <a:rPr kumimoji="0" lang="zh-TW" alt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 </a:t>
            </a:r>
            <a:endParaRPr kumimoji="0" lang="en-US" sz="2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C22D3AA-0825-3A4F-ABA8-C253869C89D0}"/>
              </a:ext>
            </a:extLst>
          </p:cNvPr>
          <p:cNvSpPr txBox="1"/>
          <p:nvPr/>
        </p:nvSpPr>
        <p:spPr>
          <a:xfrm>
            <a:off x="511688" y="3103553"/>
            <a:ext cx="1430131" cy="461665"/>
          </a:xfrm>
          <a:prstGeom prst="rect">
            <a:avLst/>
          </a:prstGeom>
          <a:noFill/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2C7F63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神的心意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2C7F63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75A3C2C-83F6-A8D6-FE5A-15EC3F40691E}"/>
              </a:ext>
            </a:extLst>
          </p:cNvPr>
          <p:cNvSpPr txBox="1"/>
          <p:nvPr/>
        </p:nvSpPr>
        <p:spPr>
          <a:xfrm>
            <a:off x="2171994" y="3103552"/>
            <a:ext cx="1430131" cy="461665"/>
          </a:xfrm>
          <a:prstGeom prst="rect">
            <a:avLst/>
          </a:prstGeom>
          <a:noFill/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2C7F63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神的主權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2C7F63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80155D98-8D85-2789-BDEE-BFB5504F63DB}"/>
              </a:ext>
            </a:extLst>
          </p:cNvPr>
          <p:cNvSpPr txBox="1"/>
          <p:nvPr/>
        </p:nvSpPr>
        <p:spPr>
          <a:xfrm>
            <a:off x="3924629" y="3103551"/>
            <a:ext cx="1294742" cy="461665"/>
          </a:xfrm>
          <a:prstGeom prst="rect">
            <a:avLst/>
          </a:prstGeom>
          <a:noFill/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2C7F63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神的愛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2C7F63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5CC3F6CC-96B4-2FEF-A53C-1E19686E44A5}"/>
              </a:ext>
            </a:extLst>
          </p:cNvPr>
          <p:cNvSpPr txBox="1"/>
          <p:nvPr/>
        </p:nvSpPr>
        <p:spPr>
          <a:xfrm>
            <a:off x="5529557" y="3103551"/>
            <a:ext cx="1430131" cy="461665"/>
          </a:xfrm>
          <a:prstGeom prst="rect">
            <a:avLst/>
          </a:prstGeom>
          <a:noFill/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2C7F63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神的禮物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2C7F63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69D2A119-D7ED-4A3B-8A6E-458F1CC32192}"/>
              </a:ext>
            </a:extLst>
          </p:cNvPr>
          <p:cNvSpPr txBox="1"/>
          <p:nvPr/>
        </p:nvSpPr>
        <p:spPr>
          <a:xfrm>
            <a:off x="7202182" y="3066893"/>
            <a:ext cx="1430131" cy="461665"/>
          </a:xfrm>
          <a:prstGeom prst="rect">
            <a:avLst/>
          </a:prstGeom>
          <a:noFill/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2C7F63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神賜尊榮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2C7F63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0326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8" grpId="0" animBg="1"/>
      <p:bldP spid="9" grpId="0" animBg="1"/>
      <p:bldP spid="11" grpId="0" animBg="1"/>
      <p:bldP spid="14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221DAE4-5A91-7549-8E78-BA7326109436}"/>
              </a:ext>
            </a:extLst>
          </p:cNvPr>
          <p:cNvSpPr txBox="1"/>
          <p:nvPr/>
        </p:nvSpPr>
        <p:spPr>
          <a:xfrm>
            <a:off x="579383" y="2055428"/>
            <a:ext cx="1294742" cy="738664"/>
          </a:xfrm>
          <a:prstGeom prst="rect">
            <a:avLst/>
          </a:prstGeom>
          <a:noFill/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預知</a:t>
            </a:r>
            <a:endParaRPr kumimoji="0" lang="en-US" sz="2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Foreknew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400C20A-FCF5-8D4E-A164-E8D2C9CA3462}"/>
              </a:ext>
            </a:extLst>
          </p:cNvPr>
          <p:cNvSpPr txBox="1"/>
          <p:nvPr/>
        </p:nvSpPr>
        <p:spPr>
          <a:xfrm>
            <a:off x="2252006" y="2055428"/>
            <a:ext cx="1294742" cy="738664"/>
          </a:xfrm>
          <a:prstGeom prst="rect">
            <a:avLst/>
          </a:prstGeom>
          <a:noFill/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預定</a:t>
            </a:r>
            <a:endParaRPr kumimoji="0" lang="en-US" sz="2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Predestined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FF23071-AD6A-5341-A193-02D37B7C72B5}"/>
              </a:ext>
            </a:extLst>
          </p:cNvPr>
          <p:cNvSpPr txBox="1"/>
          <p:nvPr/>
        </p:nvSpPr>
        <p:spPr>
          <a:xfrm>
            <a:off x="3924629" y="2063309"/>
            <a:ext cx="1294742" cy="738664"/>
          </a:xfrm>
          <a:prstGeom prst="rect">
            <a:avLst/>
          </a:prstGeom>
          <a:noFill/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被召</a:t>
            </a:r>
            <a:endParaRPr kumimoji="0" lang="en-US" sz="2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Called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73DB95E-BBA5-BD4D-8FB7-6D319753B4E8}"/>
              </a:ext>
            </a:extLst>
          </p:cNvPr>
          <p:cNvSpPr txBox="1"/>
          <p:nvPr/>
        </p:nvSpPr>
        <p:spPr>
          <a:xfrm>
            <a:off x="5597252" y="2055427"/>
            <a:ext cx="1294742" cy="738664"/>
          </a:xfrm>
          <a:prstGeom prst="rect">
            <a:avLst/>
          </a:prstGeom>
          <a:noFill/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稱義</a:t>
            </a:r>
            <a:endParaRPr kumimoji="0" lang="en-US" sz="2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Justified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150ED71-664D-0440-BFA4-F4FCCAE548EC}"/>
              </a:ext>
            </a:extLst>
          </p:cNvPr>
          <p:cNvSpPr txBox="1"/>
          <p:nvPr/>
        </p:nvSpPr>
        <p:spPr>
          <a:xfrm>
            <a:off x="7269875" y="2063309"/>
            <a:ext cx="1294742" cy="738664"/>
          </a:xfrm>
          <a:prstGeom prst="rect">
            <a:avLst/>
          </a:prstGeom>
          <a:noFill/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榮耀</a:t>
            </a:r>
            <a:endParaRPr kumimoji="0" lang="en-US" sz="2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Glorified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A234440-28D1-B742-BB86-DC7AF48E7530}"/>
              </a:ext>
            </a:extLst>
          </p:cNvPr>
          <p:cNvSpPr txBox="1"/>
          <p:nvPr/>
        </p:nvSpPr>
        <p:spPr>
          <a:xfrm>
            <a:off x="579382" y="1018844"/>
            <a:ext cx="1989413" cy="5078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羅 </a:t>
            </a:r>
            <a:r>
              <a:rPr kumimoji="0" lang="en-US" altLang="zh-TW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8:28-30</a:t>
            </a:r>
            <a:r>
              <a:rPr kumimoji="0" lang="zh-TW" alt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 </a:t>
            </a:r>
            <a:endParaRPr kumimoji="0" lang="en-US" sz="2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C22D3AA-0825-3A4F-ABA8-C253869C89D0}"/>
              </a:ext>
            </a:extLst>
          </p:cNvPr>
          <p:cNvSpPr txBox="1"/>
          <p:nvPr/>
        </p:nvSpPr>
        <p:spPr>
          <a:xfrm>
            <a:off x="511688" y="3103553"/>
            <a:ext cx="1430131" cy="461665"/>
          </a:xfrm>
          <a:prstGeom prst="rect">
            <a:avLst/>
          </a:prstGeom>
          <a:noFill/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2C7F63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神的心意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2C7F63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75A3C2C-83F6-A8D6-FE5A-15EC3F40691E}"/>
              </a:ext>
            </a:extLst>
          </p:cNvPr>
          <p:cNvSpPr txBox="1"/>
          <p:nvPr/>
        </p:nvSpPr>
        <p:spPr>
          <a:xfrm>
            <a:off x="2171994" y="3103552"/>
            <a:ext cx="1430131" cy="461665"/>
          </a:xfrm>
          <a:prstGeom prst="rect">
            <a:avLst/>
          </a:prstGeom>
          <a:noFill/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2C7F63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神的主權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2C7F63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80155D98-8D85-2789-BDEE-BFB5504F63DB}"/>
              </a:ext>
            </a:extLst>
          </p:cNvPr>
          <p:cNvSpPr txBox="1"/>
          <p:nvPr/>
        </p:nvSpPr>
        <p:spPr>
          <a:xfrm>
            <a:off x="3914662" y="3020726"/>
            <a:ext cx="1294742" cy="507831"/>
          </a:xfrm>
          <a:prstGeom prst="rect">
            <a:avLst/>
          </a:prstGeom>
          <a:noFill/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神的愛</a:t>
            </a:r>
            <a:endParaRPr kumimoji="0" lang="en-US" sz="27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5CC3F6CC-96B4-2FEF-A53C-1E19686E44A5}"/>
              </a:ext>
            </a:extLst>
          </p:cNvPr>
          <p:cNvSpPr txBox="1"/>
          <p:nvPr/>
        </p:nvSpPr>
        <p:spPr>
          <a:xfrm>
            <a:off x="5529557" y="3103551"/>
            <a:ext cx="1430131" cy="461665"/>
          </a:xfrm>
          <a:prstGeom prst="rect">
            <a:avLst/>
          </a:prstGeom>
          <a:noFill/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2C7F63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神的禮物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2C7F63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69D2A119-D7ED-4A3B-8A6E-458F1CC32192}"/>
              </a:ext>
            </a:extLst>
          </p:cNvPr>
          <p:cNvSpPr txBox="1"/>
          <p:nvPr/>
        </p:nvSpPr>
        <p:spPr>
          <a:xfrm>
            <a:off x="7202182" y="3066893"/>
            <a:ext cx="1430131" cy="461665"/>
          </a:xfrm>
          <a:prstGeom prst="rect">
            <a:avLst/>
          </a:prstGeom>
          <a:noFill/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2C7F63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神賜尊榮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2C7F63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F1565374-3020-53ED-D9A0-9F894915DC58}"/>
              </a:ext>
            </a:extLst>
          </p:cNvPr>
          <p:cNvSpPr/>
          <p:nvPr/>
        </p:nvSpPr>
        <p:spPr>
          <a:xfrm>
            <a:off x="3623590" y="1441891"/>
            <a:ext cx="1896818" cy="4305300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AA8D715-DB66-E0CD-EFFF-8CAE96118CC0}"/>
              </a:ext>
            </a:extLst>
          </p:cNvPr>
          <p:cNvSpPr txBox="1"/>
          <p:nvPr/>
        </p:nvSpPr>
        <p:spPr>
          <a:xfrm>
            <a:off x="3854223" y="3747311"/>
            <a:ext cx="1415618" cy="461665"/>
          </a:xfrm>
          <a:prstGeom prst="rect">
            <a:avLst/>
          </a:prstGeom>
          <a:noFill/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神意彰顯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50000"/>
                </a:srgbClr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xmlns="" id="{DEB6D60E-6CB0-8951-14B5-3FB683FBD9BD}"/>
              </a:ext>
            </a:extLst>
          </p:cNvPr>
          <p:cNvCxnSpPr>
            <a:cxnSpLocks/>
          </p:cNvCxnSpPr>
          <p:nvPr/>
        </p:nvCxnSpPr>
        <p:spPr>
          <a:xfrm>
            <a:off x="4572000" y="4087914"/>
            <a:ext cx="1" cy="89603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B344CBD3-51E3-448C-41DC-FE633B4E41C4}"/>
              </a:ext>
            </a:extLst>
          </p:cNvPr>
          <p:cNvSpPr txBox="1"/>
          <p:nvPr/>
        </p:nvSpPr>
        <p:spPr>
          <a:xfrm>
            <a:off x="3854223" y="4971153"/>
            <a:ext cx="1415618" cy="461665"/>
          </a:xfrm>
          <a:prstGeom prst="rect">
            <a:avLst/>
          </a:prstGeom>
          <a:noFill/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人意回應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0E4CC578-6618-9214-523C-D19970547F46}"/>
              </a:ext>
            </a:extLst>
          </p:cNvPr>
          <p:cNvSpPr txBox="1"/>
          <p:nvPr/>
        </p:nvSpPr>
        <p:spPr>
          <a:xfrm>
            <a:off x="747793" y="4352449"/>
            <a:ext cx="21392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神意與人意的碰撞</a:t>
            </a:r>
            <a:endParaRPr kumimoji="0" lang="en-US" sz="27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45A266AB-1398-157E-CFC5-56B3ACB2DF49}"/>
              </a:ext>
            </a:extLst>
          </p:cNvPr>
          <p:cNvSpPr txBox="1"/>
          <p:nvPr/>
        </p:nvSpPr>
        <p:spPr>
          <a:xfrm>
            <a:off x="5987616" y="4535930"/>
            <a:ext cx="2937625" cy="923330"/>
          </a:xfrm>
          <a:prstGeom prst="rect">
            <a:avLst/>
          </a:prstGeom>
          <a:noFill/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按祂旨意被召的人</a:t>
            </a:r>
            <a:endParaRPr kumimoji="0" lang="en-US" altLang="zh-TW" sz="27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成形的過程</a:t>
            </a:r>
            <a:endParaRPr kumimoji="0" lang="en-US" sz="27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566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6" grpId="0" animBg="1"/>
      <p:bldP spid="17" grpId="0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67C7EE6-8117-FD41-9E47-05BF27225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31094"/>
            <a:ext cx="7886700" cy="662180"/>
          </a:xfrm>
        </p:spPr>
        <p:txBody>
          <a:bodyPr>
            <a:normAutofit/>
          </a:bodyPr>
          <a:lstStyle/>
          <a:p>
            <a:r>
              <a:rPr lang="zh-TW" altLang="en-US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三個重點</a:t>
            </a:r>
            <a:endParaRPr lang="en-US" b="1" dirty="0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6D9F927-3482-9ADC-BC82-B21808FA2D70}"/>
              </a:ext>
            </a:extLst>
          </p:cNvPr>
          <p:cNvSpPr txBox="1"/>
          <p:nvPr/>
        </p:nvSpPr>
        <p:spPr>
          <a:xfrm>
            <a:off x="628650" y="2277036"/>
            <a:ext cx="7886700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itchFamily="2" charset="2"/>
              <a:buChar char=""/>
              <a:tabLst/>
              <a:defRPr/>
            </a:pPr>
            <a:r>
              <a:rPr kumimoji="0" lang="zh-TW" altLang="en-US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神人互動</a:t>
            </a:r>
            <a:endParaRPr kumimoji="0" lang="en-US" altLang="zh-TW" sz="33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Times New Roman" panose="02020603050405020304" pitchFamily="18" charset="0"/>
            </a:endParaRP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itchFamily="2" charset="2"/>
              <a:buChar char=""/>
              <a:tabLst/>
              <a:defRPr/>
            </a:pPr>
            <a:r>
              <a:rPr kumimoji="0" lang="zh-TW" altLang="en-US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動機與取向</a:t>
            </a:r>
            <a:endParaRPr kumimoji="0" lang="en-US" altLang="zh-TW" sz="33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Times New Roman" panose="02020603050405020304" pitchFamily="18" charset="0"/>
            </a:endParaRP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itchFamily="2" charset="2"/>
              <a:buChar char=""/>
              <a:tabLst/>
              <a:defRPr/>
            </a:pPr>
            <a:r>
              <a:rPr kumimoji="0" lang="zh-TW" altLang="en-US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學習放手</a:t>
            </a:r>
            <a:endParaRPr kumimoji="0" lang="en-US" altLang="zh-TW" sz="33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81878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97B22D5-1ABD-314C-91E4-C7D10F2E2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31095"/>
            <a:ext cx="7886700" cy="528412"/>
          </a:xfrm>
        </p:spPr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見證</a:t>
            </a:r>
            <a:endParaRPr lang="en-US" b="1" dirty="0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61AB165-F259-3546-8E17-549F998E62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09801"/>
            <a:ext cx="7886700" cy="3280172"/>
          </a:xfrm>
        </p:spPr>
        <p:txBody>
          <a:bodyPr>
            <a:noAutofit/>
          </a:bodyPr>
          <a:lstStyle/>
          <a:p>
            <a:pPr marL="257175" indent="-257175">
              <a:spcBef>
                <a:spcPts val="0"/>
              </a:spcBef>
              <a:buFont typeface="Symbol" pitchFamily="2" charset="2"/>
              <a:buChar char=""/>
            </a:pPr>
            <a:r>
              <a:rPr lang="zh-TW" altLang="en-US" sz="30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被召的經歷</a:t>
            </a:r>
            <a:endParaRPr lang="en-US" altLang="zh-TW" sz="3000" b="1" dirty="0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Times New Roman" panose="02020603050405020304" pitchFamily="18" charset="0"/>
            </a:endParaRPr>
          </a:p>
          <a:p>
            <a:pPr marL="257175" indent="-257175">
              <a:spcBef>
                <a:spcPts val="0"/>
              </a:spcBef>
              <a:buFont typeface="Symbol" pitchFamily="2" charset="2"/>
              <a:buChar char=""/>
            </a:pPr>
            <a:endParaRPr lang="en-US" altLang="zh-TW" sz="3000" b="1" dirty="0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Times New Roman" panose="02020603050405020304" pitchFamily="18" charset="0"/>
            </a:endParaRPr>
          </a:p>
          <a:p>
            <a:pPr marL="257175" indent="-257175">
              <a:spcBef>
                <a:spcPts val="0"/>
              </a:spcBef>
              <a:buFont typeface="Symbol" pitchFamily="2" charset="2"/>
              <a:buChar char=""/>
            </a:pPr>
            <a:r>
              <a:rPr lang="zh-TW" altLang="en-US" sz="3000" b="1" dirty="0">
                <a:solidFill>
                  <a:schemeClr val="accent2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禱告不是答案的出現，或事情的成就，而是過程中，與神互動的真實經歷，所得著的開啟與看見。</a:t>
            </a:r>
            <a:endParaRPr lang="en-US" sz="3000" b="1" dirty="0">
              <a:solidFill>
                <a:schemeClr val="accent2">
                  <a:lumMod val="50000"/>
                </a:schemeClr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9582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21077</TotalTime>
  <Words>515</Words>
  <Application>Microsoft Office PowerPoint</Application>
  <PresentationFormat>On-screen Show (4:3)</PresentationFormat>
  <Paragraphs>87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21" baseType="lpstr">
      <vt:lpstr>Microsoft JhengHei</vt:lpstr>
      <vt:lpstr>新細明體</vt:lpstr>
      <vt:lpstr>SimSun</vt:lpstr>
      <vt:lpstr>Arial</vt:lpstr>
      <vt:lpstr>Calibri</vt:lpstr>
      <vt:lpstr>Calibri Light</vt:lpstr>
      <vt:lpstr>Garamond</vt:lpstr>
      <vt:lpstr>Symbol</vt:lpstr>
      <vt:lpstr>Times New Roman</vt:lpstr>
      <vt:lpstr>3_Office Theme</vt:lpstr>
      <vt:lpstr>1_Office Theme</vt:lpstr>
      <vt:lpstr>神意與人意的碰撞 </vt:lpstr>
      <vt:lpstr>思想一下</vt:lpstr>
      <vt:lpstr>引言</vt:lpstr>
      <vt:lpstr>經文 – 羅 8:28-30；太6:7-8，7:7</vt:lpstr>
      <vt:lpstr>問題</vt:lpstr>
      <vt:lpstr>PowerPoint Presentation</vt:lpstr>
      <vt:lpstr>PowerPoint Presentation</vt:lpstr>
      <vt:lpstr>三個重點</vt:lpstr>
      <vt:lpstr>見證</vt:lpstr>
      <vt:lpstr>PowerPoint Presentation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主我願單屬你</dc:title>
  <dc:creator>Fwu-Shan Shieh</dc:creator>
  <cp:lastModifiedBy>BCCC</cp:lastModifiedBy>
  <cp:revision>646</cp:revision>
  <dcterms:created xsi:type="dcterms:W3CDTF">2005-10-06T16:33:29Z</dcterms:created>
  <dcterms:modified xsi:type="dcterms:W3CDTF">2024-06-30T17:46:20Z</dcterms:modified>
</cp:coreProperties>
</file>